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9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53B3-74BF-4A03-9502-DB0ED9750E3A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6741-2D18-4AE3-AF2A-EF81EA6B4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7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HCS12 Data Format and 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7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EQU for fixed data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DATA1	EQU	$39	; 8 BIT HEX DATA</a:t>
            </a:r>
          </a:p>
          <a:p>
            <a:r>
              <a:rPr lang="en-US" dirty="0" smtClean="0"/>
              <a:t>DATA2	EQU	$96F2	; 16 BIT HEX DATA</a:t>
            </a:r>
          </a:p>
          <a:p>
            <a:r>
              <a:rPr lang="en-US" dirty="0" smtClean="0"/>
              <a:t>DATA3	EQU % 00110101	;BINARY 35 H</a:t>
            </a:r>
          </a:p>
          <a:p>
            <a:r>
              <a:rPr lang="en-US" dirty="0" smtClean="0"/>
              <a:t>DATA4	EQU % 11110111	;BINARY F7 H</a:t>
            </a:r>
          </a:p>
          <a:p>
            <a:r>
              <a:rPr lang="en-US" dirty="0" smtClean="0"/>
              <a:t>DATA5	EQU % 1001011110001000; 9788 H</a:t>
            </a:r>
          </a:p>
          <a:p>
            <a:r>
              <a:rPr lang="en-US" dirty="0" smtClean="0"/>
              <a:t>DATA6	EQU 28	;DECIMAL 1C H</a:t>
            </a:r>
          </a:p>
          <a:p>
            <a:r>
              <a:rPr lang="en-US" dirty="0" smtClean="0"/>
              <a:t>DATA7	EQU 2500	;DECIMAL 16 BIT</a:t>
            </a:r>
          </a:p>
          <a:p>
            <a:r>
              <a:rPr lang="en-US" dirty="0" smtClean="0"/>
              <a:t>DATA8	EQU ‘2’	:ASCII</a:t>
            </a:r>
          </a:p>
          <a:p>
            <a:r>
              <a:rPr lang="en-US" dirty="0" smtClean="0"/>
              <a:t>DATA9	EQU ‘F’	;ASCII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EQU for RAM address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MYCOUNT	EQU 5</a:t>
            </a:r>
            <a:endParaRPr lang="en-US" dirty="0"/>
          </a:p>
          <a:p>
            <a:r>
              <a:rPr lang="en-US" dirty="0" smtClean="0"/>
              <a:t>MYREG		EQU $1200</a:t>
            </a:r>
          </a:p>
          <a:p>
            <a:pPr lvl="1"/>
            <a:r>
              <a:rPr lang="en-US" dirty="0" smtClean="0"/>
              <a:t>LDDA #MYCOUNT</a:t>
            </a:r>
          </a:p>
          <a:p>
            <a:pPr lvl="1"/>
            <a:r>
              <a:rPr lang="en-US" dirty="0" smtClean="0"/>
              <a:t>STAA MYREG	; NOW LOCATION 12OO H IS VALUE 5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7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address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MYVAL	EQU	$33</a:t>
            </a:r>
          </a:p>
          <a:p>
            <a:r>
              <a:rPr lang="en-US" dirty="0" smtClean="0"/>
              <a:t>MYRAM	EQU	$1200	;RAM ADRESS 1200 H</a:t>
            </a:r>
          </a:p>
          <a:p>
            <a:r>
              <a:rPr lang="en-US" dirty="0" smtClean="0"/>
              <a:t>LDAA #MYVAL	;A = 33H</a:t>
            </a:r>
          </a:p>
          <a:p>
            <a:r>
              <a:rPr lang="en-US" dirty="0" smtClean="0"/>
              <a:t>STAA MYRAM	; STORE A CONTENTS TO 1200 H</a:t>
            </a:r>
          </a:p>
          <a:p>
            <a:r>
              <a:rPr lang="en-US" dirty="0" smtClean="0"/>
              <a:t>STAA MYRAM +1	; A CONTENT TO 1201 H</a:t>
            </a:r>
          </a:p>
          <a:p>
            <a:r>
              <a:rPr lang="en-US" dirty="0" smtClean="0"/>
              <a:t>STAA MYRAM +2	; ACONTET TO 1202 H</a:t>
            </a:r>
          </a:p>
          <a:p>
            <a:r>
              <a:rPr lang="en-US" dirty="0" smtClean="0"/>
              <a:t>CLR A	; CLEAR CONTENTS 0F A</a:t>
            </a:r>
          </a:p>
          <a:p>
            <a:r>
              <a:rPr lang="en-US" dirty="0" smtClean="0"/>
              <a:t>ADDA	MYRAM	; A=33 H</a:t>
            </a:r>
          </a:p>
          <a:p>
            <a:r>
              <a:rPr lang="en-US" dirty="0" smtClean="0"/>
              <a:t>ADDA	MYRAM +1	; A=66H</a:t>
            </a:r>
          </a:p>
          <a:p>
            <a:r>
              <a:rPr lang="en-US" dirty="0" smtClean="0"/>
              <a:t>ADDA	MYRAM =2	; A=99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2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putting 99 h into multiple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VAL_1 EQU	$99	; VAL_1 = 99 H</a:t>
            </a:r>
          </a:p>
          <a:p>
            <a:r>
              <a:rPr lang="en-US" dirty="0" smtClean="0"/>
              <a:t>STAA MYBUF	EQU $800</a:t>
            </a:r>
            <a:r>
              <a:rPr lang="en-US" dirty="0"/>
              <a:t>;</a:t>
            </a:r>
            <a:r>
              <a:rPr lang="en-US" dirty="0" smtClean="0"/>
              <a:t>RAM ADDRESS 800 H</a:t>
            </a:r>
          </a:p>
          <a:p>
            <a:r>
              <a:rPr lang="en-US" dirty="0" smtClean="0"/>
              <a:t>STAA MYBUF +1	; RAM ADDRESS 801 H </a:t>
            </a:r>
          </a:p>
          <a:p>
            <a:r>
              <a:rPr lang="en-US" dirty="0" smtClean="0"/>
              <a:t>STAA MUBUF +2	; RAM ADDRESS 802 H</a:t>
            </a:r>
          </a:p>
          <a:p>
            <a:r>
              <a:rPr lang="en-US" dirty="0" smtClean="0"/>
              <a:t>STAA MYBUF +3	; RAM ADDRESS 803 H</a:t>
            </a:r>
          </a:p>
          <a:p>
            <a:r>
              <a:rPr lang="en-US" dirty="0" smtClean="0"/>
              <a:t>STAA MYBUF +4	; RAM ADDRESS 804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7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 indicates the beginning of the address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5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 indicates the end of the source </a:t>
            </a:r>
            <a:r>
              <a:rPr lang="en-US" dirty="0" err="1" smtClean="0"/>
              <a:t>source</a:t>
            </a:r>
            <a:r>
              <a:rPr lang="en-US" dirty="0" smtClean="0"/>
              <a:t>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FCB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FCB is used to define byte size variables</a:t>
            </a:r>
          </a:p>
          <a:p>
            <a:r>
              <a:rPr lang="en-US" dirty="0" smtClean="0"/>
              <a:t>Can Also use DC.B</a:t>
            </a:r>
          </a:p>
          <a:p>
            <a:pPr lvl="1"/>
            <a:r>
              <a:rPr lang="en-US" dirty="0" smtClean="0"/>
              <a:t>ORG 	$850</a:t>
            </a:r>
          </a:p>
          <a:p>
            <a:pPr lvl="1"/>
            <a:r>
              <a:rPr lang="en-US" dirty="0" smtClean="0"/>
              <a:t>MYDAT1	DC.B</a:t>
            </a:r>
          </a:p>
          <a:p>
            <a:pPr lvl="1"/>
            <a:r>
              <a:rPr lang="en-US" dirty="0" smtClean="0"/>
              <a:t>ORG	$860</a:t>
            </a:r>
          </a:p>
          <a:p>
            <a:pPr lvl="1"/>
            <a:r>
              <a:rPr lang="en-US" dirty="0" smtClean="0"/>
              <a:t>MYDAT2	FCB	$33,,$66,$CC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Constant Character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form ASCII strings</a:t>
            </a:r>
          </a:p>
          <a:p>
            <a:pPr lvl="1"/>
            <a:r>
              <a:rPr lang="en-US" dirty="0" smtClean="0"/>
              <a:t>ORG	$8550</a:t>
            </a:r>
          </a:p>
          <a:p>
            <a:pPr lvl="1"/>
            <a:r>
              <a:rPr lang="en-US" dirty="0" smtClean="0"/>
              <a:t>MYMESS	FCC	“Hello World”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Constant Byte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DC.B allocates a byte sized variable for read only</a:t>
            </a:r>
          </a:p>
          <a:p>
            <a:pPr lvl="1"/>
            <a:r>
              <a:rPr lang="en-US" dirty="0" smtClean="0"/>
              <a:t>ORG $1000</a:t>
            </a:r>
          </a:p>
          <a:p>
            <a:pPr lvl="1"/>
            <a:r>
              <a:rPr lang="en-US" dirty="0" smtClean="0"/>
              <a:t>MYVALUE	DC.B	5	; MYVALUE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5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Constant Word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DC.W defines word sized value for read only</a:t>
            </a:r>
          </a:p>
          <a:p>
            <a:pPr lvl="1"/>
            <a:r>
              <a:rPr lang="en-US" dirty="0" smtClean="0"/>
              <a:t>ORG	$1000</a:t>
            </a:r>
          </a:p>
          <a:p>
            <a:pPr lvl="1"/>
            <a:r>
              <a:rPr lang="en-US" dirty="0" smtClean="0"/>
              <a:t>MYWORD DC.W $200 ; MYWORD = 200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5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ways to represent a byte of data in the HCS12 assembler</a:t>
            </a:r>
          </a:p>
          <a:p>
            <a:pPr lvl="1"/>
            <a:r>
              <a:rPr lang="en-US" dirty="0" smtClean="0"/>
              <a:t>Hex</a:t>
            </a:r>
          </a:p>
          <a:p>
            <a:pPr lvl="1"/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Decimal</a:t>
            </a:r>
          </a:p>
          <a:p>
            <a:pPr lvl="1"/>
            <a:r>
              <a:rPr lang="en-US" dirty="0" smtClean="0"/>
              <a:t>ASCII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3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Space Byte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DS.B</a:t>
            </a:r>
          </a:p>
          <a:p>
            <a:pPr lvl="1"/>
            <a:r>
              <a:rPr lang="en-US" dirty="0" smtClean="0"/>
              <a:t>ORG	$1000</a:t>
            </a:r>
          </a:p>
          <a:p>
            <a:pPr lvl="1"/>
            <a:r>
              <a:rPr lang="en-US" dirty="0" smtClean="0"/>
              <a:t>MYARRAY	DS.B	5	; Sets aside 5 RAM bytes</a:t>
            </a:r>
          </a:p>
          <a:p>
            <a:pPr lvl="1"/>
            <a:r>
              <a:rPr lang="en-US" dirty="0" smtClean="0"/>
              <a:t>COUNTER	DS.B	1	; Set aside location for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2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Space Word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DC.W used to reserve a number of words in RAM</a:t>
            </a:r>
          </a:p>
          <a:p>
            <a:pPr lvl="1"/>
            <a:r>
              <a:rPr lang="en-US" dirty="0" smtClean="0"/>
              <a:t>ORG $1000</a:t>
            </a:r>
          </a:p>
          <a:p>
            <a:pPr lvl="1"/>
            <a:r>
              <a:rPr lang="en-US" dirty="0" smtClean="0"/>
              <a:t>MYARRAY	DS.W 5	; Sets aside 10 bytes or 5 words</a:t>
            </a:r>
          </a:p>
          <a:p>
            <a:pPr lvl="1"/>
            <a:r>
              <a:rPr lang="en-US" dirty="0" smtClean="0"/>
              <a:t>COUNTER	DS.W 1	;Sets aside location fo</a:t>
            </a:r>
            <a:r>
              <a:rPr lang="en-US" dirty="0"/>
              <a:t>r</a:t>
            </a:r>
            <a:r>
              <a:rPr lang="en-US" dirty="0" smtClean="0"/>
              <a:t>16 bit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unique</a:t>
            </a:r>
          </a:p>
          <a:p>
            <a:r>
              <a:rPr lang="en-US" dirty="0" smtClean="0"/>
              <a:t>Upper and Lower Case letters</a:t>
            </a:r>
          </a:p>
          <a:p>
            <a:r>
              <a:rPr lang="en-US" dirty="0" smtClean="0"/>
              <a:t>Digits 0 – 9</a:t>
            </a:r>
          </a:p>
          <a:p>
            <a:r>
              <a:rPr lang="en-US" dirty="0" smtClean="0"/>
              <a:t>Special Characters ?, ., @, _, $</a:t>
            </a:r>
          </a:p>
          <a:p>
            <a:r>
              <a:rPr lang="en-US" dirty="0" smtClean="0"/>
              <a:t>Cannot use command names</a:t>
            </a:r>
          </a:p>
          <a:p>
            <a:r>
              <a:rPr lang="en-US" dirty="0" smtClean="0"/>
              <a:t>Assembler will have a list of </a:t>
            </a:r>
            <a:r>
              <a:rPr lang="en-US" smtClean="0"/>
              <a:t>reserved labels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Assembly:</a:t>
            </a:r>
          </a:p>
          <a:p>
            <a:pPr lvl="1"/>
            <a:r>
              <a:rPr lang="en-US" dirty="0" smtClean="0"/>
              <a:t>Precede number with $ sign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 LDDA #$25</a:t>
            </a:r>
          </a:p>
          <a:p>
            <a:r>
              <a:rPr lang="en-US" dirty="0" smtClean="0"/>
              <a:t>C language</a:t>
            </a:r>
          </a:p>
          <a:p>
            <a:pPr lvl="1"/>
            <a:r>
              <a:rPr lang="en-US" dirty="0" smtClean="0"/>
              <a:t>Precede number with 0x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 PORTB = 0x99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9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is preceded by % sign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LDDA #% 00100101 ; 25 hex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5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symbol in front of the number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LDDA #12 ; 0C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3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quotes around the character are used to denote it as ASCII.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LDAA #’9’ loads the value for the character 9 (39 hex)</a:t>
            </a:r>
          </a:p>
          <a:p>
            <a:r>
              <a:rPr lang="en-US" dirty="0" smtClean="0"/>
              <a:t>Double quotes are used for a string</a:t>
            </a:r>
          </a:p>
          <a:p>
            <a:pPr lvl="1"/>
            <a:r>
              <a:rPr lang="en-US" dirty="0" smtClean="0"/>
              <a:t>Use with the DC (define constant) directive</a:t>
            </a:r>
          </a:p>
        </p:txBody>
      </p:sp>
    </p:spTree>
    <p:extLst>
      <p:ext uri="{BB962C8B-B14F-4D97-AF65-F5344CB8AC3E}">
        <p14:creationId xmlns:p14="http://schemas.microsoft.com/office/powerpoint/2010/main" val="340786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instructions give directions to the assembler as opposed to the CPU</a:t>
            </a:r>
          </a:p>
          <a:p>
            <a:pPr lvl="1"/>
            <a:r>
              <a:rPr lang="en-US" dirty="0" smtClean="0"/>
              <a:t>LDDA</a:t>
            </a:r>
          </a:p>
          <a:p>
            <a:pPr lvl="2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EQU, ORG, END</a:t>
            </a:r>
          </a:p>
          <a:p>
            <a:pPr lvl="2"/>
            <a:r>
              <a:rPr lang="en-US" dirty="0" smtClean="0"/>
              <a:t>Assembler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used to define a constant value or fixed address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COUNT	EQU	$25 ; Value of Count defined as 25 hex</a:t>
            </a:r>
          </a:p>
          <a:p>
            <a:pPr lvl="1"/>
            <a:r>
              <a:rPr lang="en-US" dirty="0" smtClean="0"/>
              <a:t>LDDA #COUNT ; Value of register A is 25 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2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EQU except that:</a:t>
            </a:r>
          </a:p>
          <a:p>
            <a:pPr lvl="1"/>
            <a:r>
              <a:rPr lang="en-US" dirty="0" smtClean="0"/>
              <a:t>Value assigned by the SET directive may be reassigned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9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348</Words>
  <Application>Microsoft Office PowerPoint</Application>
  <PresentationFormat>On-screen Show (4:3)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Section 2.5</vt:lpstr>
      <vt:lpstr>Data Format Representation</vt:lpstr>
      <vt:lpstr>hex</vt:lpstr>
      <vt:lpstr>Binary Numbers</vt:lpstr>
      <vt:lpstr>Decimal Number</vt:lpstr>
      <vt:lpstr>ASCII CHARACTER</vt:lpstr>
      <vt:lpstr>Assembler Directives</vt:lpstr>
      <vt:lpstr>EQU</vt:lpstr>
      <vt:lpstr>SET</vt:lpstr>
      <vt:lpstr>Using EQU for fixed data assignment</vt:lpstr>
      <vt:lpstr>USING EQU for RAM address assignment</vt:lpstr>
      <vt:lpstr>Another address example</vt:lpstr>
      <vt:lpstr>EXAMPLE putting 99 h into multiple locations</vt:lpstr>
      <vt:lpstr>ORIGIN DIRECTIVE</vt:lpstr>
      <vt:lpstr>END DIRECTIVE</vt:lpstr>
      <vt:lpstr>FCB Directive</vt:lpstr>
      <vt:lpstr>Form Constant Character Directive</vt:lpstr>
      <vt:lpstr>Define Constant Byte Directive</vt:lpstr>
      <vt:lpstr>Define Constant Word Directive</vt:lpstr>
      <vt:lpstr>Define Space Byte Directive</vt:lpstr>
      <vt:lpstr>Define Space Word Directive</vt:lpstr>
      <vt:lpstr>Rules for Labels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rgallowa</dc:creator>
  <cp:lastModifiedBy>ETECH</cp:lastModifiedBy>
  <cp:revision>29</cp:revision>
  <dcterms:created xsi:type="dcterms:W3CDTF">2016-09-14T18:37:48Z</dcterms:created>
  <dcterms:modified xsi:type="dcterms:W3CDTF">2016-09-17T19:24:48Z</dcterms:modified>
</cp:coreProperties>
</file>