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B935-692A-422A-B896-1AB51F8AC40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D6F0-36C2-4E4C-A249-5CF2EE184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HCS12 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 Language – Code is all 0’s and 1’s</a:t>
            </a:r>
          </a:p>
          <a:p>
            <a:r>
              <a:rPr lang="en-US" dirty="0" smtClean="0"/>
              <a:t>Assembly language based on mnemonic instructions</a:t>
            </a:r>
          </a:p>
          <a:p>
            <a:pPr lvl="1"/>
            <a:r>
              <a:rPr lang="en-US" dirty="0" smtClean="0"/>
              <a:t>Faster, less error prone programming</a:t>
            </a:r>
          </a:p>
          <a:p>
            <a:pPr lvl="1"/>
            <a:r>
              <a:rPr lang="en-US" dirty="0" smtClean="0"/>
              <a:t>This is a low level language</a:t>
            </a:r>
          </a:p>
          <a:p>
            <a:pPr lvl="1"/>
            <a:r>
              <a:rPr lang="en-US" dirty="0" smtClean="0"/>
              <a:t>Translated into machine language by assembler</a:t>
            </a:r>
            <a:endParaRPr lang="en-US" dirty="0"/>
          </a:p>
          <a:p>
            <a:r>
              <a:rPr lang="en-US" dirty="0" smtClean="0"/>
              <a:t>High Level languages</a:t>
            </a:r>
          </a:p>
          <a:p>
            <a:pPr lvl="1"/>
            <a:r>
              <a:rPr lang="en-US" dirty="0" smtClean="0"/>
              <a:t>Basic, C, C++, Java etc.</a:t>
            </a:r>
          </a:p>
          <a:p>
            <a:pPr lvl="1"/>
            <a:r>
              <a:rPr lang="en-US" dirty="0" smtClean="0"/>
              <a:t>Translated into machine language by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Mnemonic followed by one or two operands</a:t>
            </a:r>
          </a:p>
          <a:p>
            <a:pPr lvl="1"/>
            <a:r>
              <a:rPr lang="en-US" dirty="0" smtClean="0"/>
              <a:t>The mnemonics are the command</a:t>
            </a:r>
          </a:p>
          <a:p>
            <a:pPr lvl="1"/>
            <a:r>
              <a:rPr lang="en-US" dirty="0" smtClean="0"/>
              <a:t>The operands are the data items being manipulated</a:t>
            </a:r>
          </a:p>
          <a:p>
            <a:r>
              <a:rPr lang="en-US" dirty="0" smtClean="0"/>
              <a:t>Each line in assembly language program is:</a:t>
            </a:r>
          </a:p>
          <a:p>
            <a:pPr lvl="1"/>
            <a:r>
              <a:rPr lang="en-US" dirty="0" smtClean="0"/>
              <a:t>Instruction, such as ADDA</a:t>
            </a:r>
          </a:p>
          <a:p>
            <a:pPr lvl="1"/>
            <a:r>
              <a:rPr lang="en-US" dirty="0" smtClean="0"/>
              <a:t>Or, directives such as ORG, END</a:t>
            </a:r>
          </a:p>
          <a:p>
            <a:pPr lvl="2"/>
            <a:r>
              <a:rPr lang="en-US" dirty="0" smtClean="0"/>
              <a:t>ORG tells the assembler to place the opcode at memory location 0</a:t>
            </a:r>
          </a:p>
          <a:p>
            <a:pPr lvl="2"/>
            <a:r>
              <a:rPr lang="en-US" dirty="0" smtClean="0"/>
              <a:t>END indicates the end of the source code to the assembler</a:t>
            </a:r>
          </a:p>
        </p:txBody>
      </p:sp>
    </p:spTree>
    <p:extLst>
      <p:ext uri="{BB962C8B-B14F-4D97-AF65-F5344CB8AC3E}">
        <p14:creationId xmlns:p14="http://schemas.microsoft.com/office/powerpoint/2010/main" val="165457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about assembly language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4 fields </a:t>
            </a:r>
          </a:p>
          <a:p>
            <a:pPr lvl="1"/>
            <a:r>
              <a:rPr lang="en-US" dirty="0" smtClean="0"/>
              <a:t>[label]	mnemonic	[operands]	[;comment]</a:t>
            </a:r>
          </a:p>
          <a:p>
            <a:pPr lvl="1"/>
            <a:r>
              <a:rPr lang="en-US" dirty="0" smtClean="0"/>
              <a:t>Bracketed fields are optional and not all lines have them</a:t>
            </a:r>
          </a:p>
          <a:p>
            <a:pPr lvl="1"/>
            <a:r>
              <a:rPr lang="en-US" dirty="0" smtClean="0"/>
              <a:t>Brackets are not included when entering the field in the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Comments about the fields in an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Label field</a:t>
            </a:r>
          </a:p>
          <a:p>
            <a:pPr marL="914400" lvl="1" indent="-514350"/>
            <a:r>
              <a:rPr lang="en-US" dirty="0" smtClean="0"/>
              <a:t>Refer to line of code by name</a:t>
            </a:r>
          </a:p>
          <a:p>
            <a:pPr marL="914400" lvl="1" indent="-514350"/>
            <a:r>
              <a:rPr lang="en-US" dirty="0" smtClean="0"/>
              <a:t>Limited number of characters determined by assembler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Mnemonics and Operands are the work horses of the Program</a:t>
            </a:r>
          </a:p>
          <a:p>
            <a:pPr marL="914400" lvl="1" indent="-514350"/>
            <a:r>
              <a:rPr lang="en-US" dirty="0" smtClean="0"/>
              <a:t>Directives do not generate opcode </a:t>
            </a:r>
          </a:p>
          <a:p>
            <a:pPr marL="1314450" lvl="2" indent="-514350"/>
            <a:r>
              <a:rPr lang="en-US" dirty="0" smtClean="0"/>
              <a:t>Only used by assembler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Comment field begins with ; </a:t>
            </a:r>
          </a:p>
          <a:p>
            <a:pPr marL="914400" lvl="1" indent="-514350"/>
            <a:r>
              <a:rPr lang="en-US" dirty="0" smtClean="0"/>
              <a:t>Assembler ignores them</a:t>
            </a:r>
          </a:p>
          <a:p>
            <a:pPr marL="914400" lvl="1" indent="-514350"/>
            <a:r>
              <a:rPr lang="en-US" dirty="0" smtClean="0"/>
              <a:t>Indispensable for code maintenance and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Branching is handled differently depending on system availability of monitor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Assembly Language 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ORG	$8000	;START (ORIGIN) AT LOCATION 8000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#$25	;LOAD 25 HEX INTO REGISTER A</a:t>
            </a:r>
          </a:p>
          <a:p>
            <a:pPr marL="0" indent="0">
              <a:buNone/>
            </a:pPr>
            <a:r>
              <a:rPr lang="en-US" sz="1800" dirty="0" smtClean="0"/>
              <a:t>	ADDA	#$12	;ADD 12 HEX VALUE IN REGISTER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;NOW THE VALUE IN REGISTER A IS 37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#14	;ADD 14 DECIMAL TO VALUE IN REGISTER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;NOW THE VALUE IN REGISTER A IS 45 HEX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#%00101000 ; ADD THIS BINARY TO VALUE IN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;NOW THE VALUE IN REGISTER A IS 6D HEX</a:t>
            </a:r>
          </a:p>
          <a:p>
            <a:pPr marL="0" indent="0">
              <a:buNone/>
            </a:pPr>
            <a:r>
              <a:rPr lang="en-US" sz="1800" dirty="0" smtClean="0"/>
              <a:t>HERE	JMP	HERE	;STAY IN THIS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;</a:t>
            </a:r>
            <a:r>
              <a:rPr lang="en-US" sz="1800" smtClean="0"/>
              <a:t>IF MONITOR </a:t>
            </a:r>
            <a:r>
              <a:rPr lang="en-US" sz="1800" dirty="0" smtClean="0"/>
              <a:t>REMOVE ABOVE STATEMENT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		;END OF ASM SOURCE 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492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2.6</vt:lpstr>
      <vt:lpstr>Terminology</vt:lpstr>
      <vt:lpstr>Structure of Assembly Language</vt:lpstr>
      <vt:lpstr>More about assembly language instruction</vt:lpstr>
      <vt:lpstr>Comments about the fields in an instruction</vt:lpstr>
      <vt:lpstr>Assembly Language Program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2.6</dc:title>
  <dc:creator>rgallowa</dc:creator>
  <cp:lastModifiedBy>rgallowa</cp:lastModifiedBy>
  <cp:revision>8</cp:revision>
  <dcterms:created xsi:type="dcterms:W3CDTF">2016-09-20T14:16:53Z</dcterms:created>
  <dcterms:modified xsi:type="dcterms:W3CDTF">2016-09-20T15:23:08Z</dcterms:modified>
</cp:coreProperties>
</file>