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8A06-641E-4CFF-8506-3FEDA13AA2F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9A78-0879-42B7-AA27-70FBD2B3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I</a:t>
            </a:r>
            <a:r>
              <a:rPr lang="en-US" dirty="0" smtClean="0"/>
              <a:t>ndexed Addressing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5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a Block of Data Using MOVW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moves a block of data a word at a time</a:t>
            </a:r>
          </a:p>
          <a:p>
            <a:pPr marL="0" indent="0">
              <a:buNone/>
            </a:pPr>
            <a:r>
              <a:rPr lang="en-US" sz="1800" dirty="0" smtClean="0"/>
              <a:t>R1	EQU	$810			; LOCATION OF COUNTER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#$900			; POINTS TO FIRST SOURCE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#$1100			; POINTS TO FIRST DESTINATION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#25			; A = 25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	; VALUE OF COUNTER INITIALLY 25 D</a:t>
            </a:r>
          </a:p>
          <a:p>
            <a:pPr marL="0" indent="0">
              <a:buNone/>
            </a:pPr>
            <a:r>
              <a:rPr lang="en-US" sz="1800" dirty="0" smtClean="0"/>
              <a:t>OVER	MOVW	0,X	0,Y		; MOVE FROM X LOCATION TO Y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X INCREMENTED BY 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				; Y INCREMENTED BY 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	; DECREMENT COUNTER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BNE	OVER			; LOOP UNTIL COUNTER = 0, THEN NEXT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977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Clearing the RAM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How to clear the RAM locations using indexed addressing mode</a:t>
            </a:r>
          </a:p>
          <a:p>
            <a:pPr marL="0" indent="0">
              <a:buNone/>
            </a:pPr>
            <a:r>
              <a:rPr lang="en-US" sz="1800" dirty="0" smtClean="0"/>
              <a:t>	LDX	#$800			; LOADS 800 H INTO REG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	; A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	; CLEARS LOCATION 800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INCREMENTS X TO 801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	; CLEARS LOCATION 801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INCREMENTS X TO 802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	; CLEARS LOCATION 802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INCREMENTS X TO 803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	; CLEARS LOCATION 803 H</a:t>
            </a:r>
          </a:p>
          <a:p>
            <a:pPr marL="0" indent="0">
              <a:buNone/>
            </a:pPr>
            <a:r>
              <a:rPr lang="en-US" sz="1800" dirty="0" smtClean="0"/>
              <a:t>;  HOW COULD WE DO THIS WITH A LOOP?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405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Clearing RAM Locations Using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R1	EQU	$860			; ADDRESS OF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#$800			; SET POINTER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#50			; A = 50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	; SETS THE COUNTER TO 50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	;  A = 0</a:t>
            </a:r>
          </a:p>
          <a:p>
            <a:pPr marL="0" indent="0">
              <a:buNone/>
            </a:pPr>
            <a:r>
              <a:rPr lang="en-US" sz="1800" dirty="0" smtClean="0"/>
              <a:t>OVER	STAA	0,X			; CLEARS LOCATION 80n H n = 0 - 49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X TO 801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	; DECREMENT THE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OVER			; REPEAT IF R1 NE 0</a:t>
            </a:r>
          </a:p>
          <a:p>
            <a:pPr marL="0" indent="0">
              <a:buNone/>
            </a:pPr>
            <a:r>
              <a:rPr lang="en-US" sz="1800" dirty="0" smtClean="0"/>
              <a:t>;  WE COULD PROABABLY DO THIS 2 BYTES AT A TIME…..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14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Clearing Ram Locations with loop 2 bytes at once!  Nothing but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R1	EQU	$860			; LOCATION OF COUNTER VARIABLE IS 860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#$800			; SET POINTER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#25			; A = 25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	; COUNTER VALUE IS 25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	; A = 0</a:t>
            </a:r>
          </a:p>
          <a:p>
            <a:pPr marL="0" indent="0">
              <a:buNone/>
            </a:pPr>
            <a:r>
              <a:rPr lang="en-US" sz="1800" dirty="0" smtClean="0"/>
              <a:t>OVER	STD	0,X			; LOCATION 80n and 80n + 1 cleared n = 0 to 48 even number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AGAIN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OVER			; BRANCH TO OVER UNLESS R1 = 0</a:t>
            </a:r>
          </a:p>
        </p:txBody>
      </p:sp>
    </p:spTree>
    <p:extLst>
      <p:ext uri="{BB962C8B-B14F-4D97-AF65-F5344CB8AC3E}">
        <p14:creationId xmlns:p14="http://schemas.microsoft.com/office/powerpoint/2010/main" val="1011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a Block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PROGRAM TO MOVE A BLOCK OF DATA FROM 900 H TO 1100 H</a:t>
            </a:r>
          </a:p>
          <a:p>
            <a:pPr marL="0" indent="0">
              <a:buNone/>
            </a:pPr>
            <a:r>
              <a:rPr lang="en-US" sz="1800" dirty="0" smtClean="0"/>
              <a:t>R1	EQU	$810			; SETS LOCATION OF COUNTER TO 810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#$900			; SETS VALUE OF POINTER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#$1100			; SETS VALUE OF POINTER 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#50			; A = 50 D</a:t>
            </a:r>
          </a:p>
          <a:p>
            <a:pPr marL="0" indent="0">
              <a:buNone/>
            </a:pPr>
            <a:r>
              <a:rPr lang="en-US" sz="1800" dirty="0" smtClean="0"/>
              <a:t>	STAA	R1			; VALUE OF COUNTER BECOMES 50 D</a:t>
            </a:r>
          </a:p>
          <a:p>
            <a:pPr marL="0" indent="0">
              <a:buNone/>
            </a:pPr>
            <a:r>
              <a:rPr lang="en-US" sz="1800" dirty="0" smtClean="0"/>
              <a:t>OVER	LDAA	0,X			; LOAD BYTE POINTED TO BY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0,Y			; STORE IN LOCATION POINTED TO BY 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POINT TO NEXT SOURCE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 				; POINT TO NEXT TARGET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R1			; LOOP UNTIL COUNTER IS 0</a:t>
            </a:r>
          </a:p>
          <a:p>
            <a:pPr marL="0" indent="0">
              <a:buNone/>
            </a:pPr>
            <a:r>
              <a:rPr lang="en-US" sz="1800" dirty="0" smtClean="0"/>
              <a:t>; COULD THIS BE CONSIDERED TO BE A COPY PROGRAM??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6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Move / Copy Data 2 Bytes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 ; Program to move/copy two bytes at a time</a:t>
            </a:r>
          </a:p>
          <a:p>
            <a:pPr marL="0" indent="0">
              <a:buNone/>
            </a:pPr>
            <a:r>
              <a:rPr lang="en-US" sz="1800" dirty="0" smtClean="0"/>
              <a:t>R1	EQU	$8IO			; LOCATION OF COUNTER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#$900			; STARTING LOCATION OF SOURCE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#$1100			; STARTING LOCATION OF DESTINATION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#25			; A = 25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	; COUNT VARIABLE HAS VALUE OF 25 D</a:t>
            </a:r>
          </a:p>
          <a:p>
            <a:pPr marL="0" indent="0">
              <a:buNone/>
            </a:pPr>
            <a:r>
              <a:rPr lang="en-US" sz="1800" dirty="0" smtClean="0"/>
              <a:t>OVER	LDD	0,X			; LOAD A WORD FROM LOCATION POINTED TO BY 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STD	0,Y			; STORE WORD INTO LOCATION POINTED TO BY 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X TO NEXT EVEN NUMBER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				; INCREMENT Y TO NEXT EVEN NUMBER</a:t>
            </a:r>
          </a:p>
          <a:p>
            <a:pPr marL="0" indent="0">
              <a:buNone/>
            </a:pPr>
            <a:r>
              <a:rPr lang="en-US" sz="1800" dirty="0" smtClean="0"/>
              <a:t>	DEC	R1			; DECREMENT COUNTER VALUE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OVER			; LOOP UNTIL COUNTER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920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the MOV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move commands are available in HCS12 assembly language</a:t>
            </a:r>
          </a:p>
          <a:p>
            <a:pPr lvl="1"/>
            <a:r>
              <a:rPr lang="en-US" dirty="0" smtClean="0"/>
              <a:t>MOVB</a:t>
            </a:r>
          </a:p>
          <a:p>
            <a:pPr lvl="2"/>
            <a:r>
              <a:rPr lang="en-US" dirty="0" smtClean="0"/>
              <a:t>Moves byte</a:t>
            </a:r>
          </a:p>
          <a:p>
            <a:pPr lvl="1"/>
            <a:r>
              <a:rPr lang="en-US" dirty="0" smtClean="0"/>
              <a:t>MOVW</a:t>
            </a:r>
          </a:p>
          <a:p>
            <a:pPr lvl="2"/>
            <a:r>
              <a:rPr lang="en-US" dirty="0" smtClean="0"/>
              <a:t>Moves word</a:t>
            </a:r>
          </a:p>
          <a:p>
            <a:pPr lvl="1"/>
            <a:r>
              <a:rPr lang="en-US" dirty="0" smtClean="0"/>
              <a:t>Source Operand can be immediate or another memory location</a:t>
            </a:r>
          </a:p>
          <a:p>
            <a:pPr lvl="1"/>
            <a:r>
              <a:rPr lang="en-US" dirty="0" smtClean="0"/>
              <a:t>Note the following segment</a:t>
            </a:r>
          </a:p>
          <a:p>
            <a:pPr marL="0" indent="0">
              <a:buNone/>
            </a:pPr>
            <a:r>
              <a:rPr lang="en-US" sz="1800" dirty="0" smtClean="0"/>
              <a:t>; program to toggle Port B using MOVB</a:t>
            </a:r>
          </a:p>
          <a:p>
            <a:pPr marL="0" indent="0">
              <a:buNone/>
            </a:pPr>
            <a:r>
              <a:rPr lang="en-US" sz="1800" dirty="0" smtClean="0"/>
              <a:t>BACK</a:t>
            </a:r>
            <a:r>
              <a:rPr lang="en-US" sz="1800" dirty="0"/>
              <a:t>	</a:t>
            </a:r>
            <a:r>
              <a:rPr lang="en-US" sz="1800" dirty="0" smtClean="0"/>
              <a:t>MOVB	#$55,PORTB		; MOVES 55 H TO PORTB</a:t>
            </a:r>
          </a:p>
          <a:p>
            <a:pPr marL="0" indent="0">
              <a:buNone/>
            </a:pPr>
            <a:r>
              <a:rPr lang="en-US" sz="1800" dirty="0" smtClean="0"/>
              <a:t>	JSR	DELAY			; JUMPS TO DELAY SUBROUTINE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#$AA			; MOVES AA H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		; JUMPS TO DELAY SUBROUTINE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BACK			; BRANCHES BACK TO BEGINNING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909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MOVB Can Replace Combination of LDAA and STAA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a previous example rewritten around MOVB</a:t>
            </a:r>
          </a:p>
          <a:p>
            <a:pPr marL="0" indent="0">
              <a:buNone/>
            </a:pPr>
            <a:r>
              <a:rPr lang="en-US" sz="1800" dirty="0" smtClean="0"/>
              <a:t>COUNT	EQU	$825			; LOCATION OF COUNTER VARIABLE 825 H</a:t>
            </a:r>
          </a:p>
          <a:p>
            <a:pPr marL="0" indent="0">
              <a:buNone/>
            </a:pPr>
            <a:r>
              <a:rPr lang="en-US" sz="1800" dirty="0" smtClean="0"/>
              <a:t>MYRAM	EQU	$850			; SUM STORED AT THIS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#15,COUNT		; VALUE OF COUNT IS 15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	; A = 0</a:t>
            </a:r>
          </a:p>
          <a:p>
            <a:pPr marL="0" indent="0">
              <a:buNone/>
            </a:pPr>
            <a:r>
              <a:rPr lang="en-US" sz="1800" dirty="0" smtClean="0"/>
              <a:t>AGAIN	ADDA	#3			; SUM ACCUMULATED IN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AGAIN			; LOOP UNTIL COUNT = 0 THEN NEXT STEP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MYRAM			; SUM STORED 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47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a Block of Data Using MOVB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moves block of data from 900 h to 1100 h</a:t>
            </a:r>
          </a:p>
          <a:p>
            <a:pPr marL="0" indent="0">
              <a:buNone/>
            </a:pPr>
            <a:r>
              <a:rPr lang="en-US" sz="1800" dirty="0" smtClean="0"/>
              <a:t>R1	EQU	$810			; LOCATION OF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#$900			; POINTS TO FIRST SOURCE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#$1100			; POINTS TO FIRST TARGET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#50			; A = 50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	; COUNTER VARIABLE BECOMES 50 D VALUE</a:t>
            </a:r>
          </a:p>
          <a:p>
            <a:pPr marL="0" indent="0">
              <a:buNone/>
            </a:pPr>
            <a:r>
              <a:rPr lang="en-US" sz="1800" dirty="0" smtClean="0"/>
              <a:t>OVER	MOVB 0,X	0,Y		; MOVES A BYTE FROM SOURCE TO DESTINATION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TO NEXT SOURCE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INY				; INCREMENT TO NEXT TARGET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AGAIN			; LOOP UNTIL R1 = 0 THEN NEXT STEP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144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178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Section 3.3</vt:lpstr>
      <vt:lpstr>Clearing the RAM buffer</vt:lpstr>
      <vt:lpstr>Clearing RAM Locations Using a Loop</vt:lpstr>
      <vt:lpstr>Clearing Ram Locations with loop 2 bytes at once!  Nothing but net</vt:lpstr>
      <vt:lpstr>Moving a Block of Data</vt:lpstr>
      <vt:lpstr>Move / Copy Data 2 Bytes at a Time</vt:lpstr>
      <vt:lpstr>Using the MOV Command</vt:lpstr>
      <vt:lpstr>MOVB Can Replace Combination of LDAA and STAA</vt:lpstr>
      <vt:lpstr>Moving a Block of Data Using MOVB</vt:lpstr>
      <vt:lpstr>Moving a Block of Data Using MOVW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ETECH</dc:creator>
  <cp:lastModifiedBy>ETECH</cp:lastModifiedBy>
  <cp:revision>16</cp:revision>
  <dcterms:created xsi:type="dcterms:W3CDTF">2016-10-04T21:44:12Z</dcterms:created>
  <dcterms:modified xsi:type="dcterms:W3CDTF">2016-10-05T00:46:18Z</dcterms:modified>
</cp:coreProperties>
</file>