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7C89-EB9A-43B3-ABF0-0833668E168D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5788-4C9D-4BA7-8457-2944F4DB1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HCS12/9S12 I/O PORT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Addresses for MC9S12DP512 Ports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0106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025A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DDRH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024A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PTJ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026A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2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toggle bits of PORTA and PORTB</a:t>
            </a:r>
          </a:p>
          <a:p>
            <a:pPr marL="0" indent="0">
              <a:buNone/>
            </a:pPr>
            <a:r>
              <a:rPr lang="en-US" sz="1800" dirty="0" smtClean="0"/>
              <a:t>R1	EQU	$1107		; LOCATION OF R1</a:t>
            </a:r>
          </a:p>
          <a:p>
            <a:pPr marL="0" indent="0">
              <a:buNone/>
            </a:pPr>
            <a:r>
              <a:rPr lang="en-US" sz="1800" dirty="0" smtClean="0"/>
              <a:t>R2	EQU	$1108		; LOCATION OF R2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LDS	#$8FF		; INITIALYZE STACK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#$FF		; A = FF H (ALL RED!)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DDRA		; PORT 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DDRB		; PORT 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#$55		; A = 55 H</a:t>
            </a:r>
          </a:p>
          <a:p>
            <a:pPr marL="0" indent="0">
              <a:buNone/>
            </a:pPr>
            <a:r>
              <a:rPr lang="en-US" sz="1800" dirty="0" smtClean="0"/>
              <a:t>L2	STAA	PORTA		; PORTA LOADED WITH 55H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PORTB LOADED WITH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	; ZZZZ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COMA			; A = AA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L2		; DO IT OVER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3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 for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DELAY SUBROUTINE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PSHA			; PUSH VALUE OF A ONTO STACK FOR NOW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 	#200		; A = 200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R1		; VALUE OF ADDRESS 1107 = 200 D</a:t>
            </a:r>
          </a:p>
          <a:p>
            <a:pPr marL="0" indent="0">
              <a:buNone/>
            </a:pPr>
            <a:r>
              <a:rPr lang="en-US" sz="1800" dirty="0" smtClean="0"/>
              <a:t>D1	LDAA	#250		; A = 250 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R2		; VALUE OF ADDRESS 1108 = 250 D</a:t>
            </a:r>
          </a:p>
          <a:p>
            <a:pPr marL="0" indent="0">
              <a:buNone/>
            </a:pPr>
            <a:r>
              <a:rPr lang="en-US" sz="1800" dirty="0" smtClean="0"/>
              <a:t>D2	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NOP			; 3 CLOCK CYCLES WASTED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R2		; R2 = R2 – 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R2		; INNER LOOP UNTIL R2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R1		; OUTER LOOP UNTIL R1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PULA			; RETRIEVE VALUE OF A FROM STACK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RTS			; RETURN TO CALLING PROGRAM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228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Segment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SEGMENT TO GET A BYTE OF DATA FROM PTH AND SEND IT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#%11111111	; A IS ALL ONES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DDRB		; PORT 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#%00000000	; A IS ALL ZEROS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DDRH		; PTH IS READ</a:t>
            </a:r>
          </a:p>
          <a:p>
            <a:pPr marL="0" indent="0">
              <a:buNone/>
            </a:pPr>
            <a:r>
              <a:rPr lang="en-US" sz="1800" dirty="0" smtClean="0"/>
              <a:t>L2	LDAA	PTH		; GET VALUE FROM PTH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#5		; ADD 5 D 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STORE RESULT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L2		; INFINITE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; WILL PORTB OVERFLOW?</a:t>
            </a:r>
          </a:p>
        </p:txBody>
      </p:sp>
    </p:spTree>
    <p:extLst>
      <p:ext uri="{BB962C8B-B14F-4D97-AF65-F5344CB8AC3E}">
        <p14:creationId xmlns:p14="http://schemas.microsoft.com/office/powerpoint/2010/main" val="383941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CODE SEGMENT USING MOVB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PROGRAM TO READ PTH, OPERATE ON IT, THEN STORE RESULT IN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#$FF,DDRB	;PORT 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#00,DDRH	;PORT H IS INPUT</a:t>
            </a:r>
          </a:p>
          <a:p>
            <a:pPr marL="0" indent="0">
              <a:buNone/>
            </a:pPr>
            <a:r>
              <a:rPr lang="en-US" sz="1800" dirty="0" smtClean="0"/>
              <a:t>L2	LDAA	PTH		; READ FROM PORT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ADDA	#5		; OPERATE ON IT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RESULT IN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L2		; INFINITE LOOP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59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Role of Ports A and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expanded mode the HCS12 uses Port A and Port B for address/data multiplexing allowing connection to external RAM and ROM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0289"/>
              </p:ext>
            </p:extLst>
          </p:nvPr>
        </p:nvGraphicFramePr>
        <p:xfrm>
          <a:off x="1524000" y="3124200"/>
          <a:ext cx="6096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ADD8/DATA8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ADD0/DATA0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ADD9/DATA9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ADD1/DATA1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ADD10/DATA10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ADD2/DATA2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ADD11/DATA11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ADD3/DATA3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ADD12/DATA12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ADD4/DATA4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ADD13/DATA13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ADD5/DATA5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ADD14/DATA14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ADD6/DATA6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ADD15/DATA15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ADD7/DATA7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67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Port E, and Ports H thru T also have alternative functions and uses in expanded mode.</a:t>
            </a:r>
          </a:p>
          <a:p>
            <a:pPr lvl="1"/>
            <a:r>
              <a:rPr lang="en-US" dirty="0" smtClean="0"/>
              <a:t>This may be covered in future chapters</a:t>
            </a:r>
          </a:p>
          <a:p>
            <a:r>
              <a:rPr lang="en-US" dirty="0" smtClean="0"/>
              <a:t>Analog to digital converter Pins</a:t>
            </a:r>
          </a:p>
          <a:p>
            <a:pPr lvl="1"/>
            <a:r>
              <a:rPr lang="en-US" dirty="0" smtClean="0"/>
              <a:t>Depending on the package either 1 or 2, 8 channel ADC’s are available, (122 pin LQFP 2 are available)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We can use the ADC pins for I/O if not used by ADC</a:t>
            </a:r>
          </a:p>
          <a:p>
            <a:pPr lvl="1"/>
            <a:r>
              <a:rPr lang="en-US" dirty="0" smtClean="0"/>
              <a:t>Can’t contain your excitement?  Check </a:t>
            </a:r>
            <a:r>
              <a:rPr lang="en-US" smtClean="0"/>
              <a:t>out Chapter 13</a:t>
            </a:r>
          </a:p>
        </p:txBody>
      </p:sp>
    </p:spTree>
    <p:extLst>
      <p:ext uri="{BB962C8B-B14F-4D97-AF65-F5344CB8AC3E}">
        <p14:creationId xmlns:p14="http://schemas.microsoft.com/office/powerpoint/2010/main" val="63693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Upon completion of the chapter students will be able to:</a:t>
            </a:r>
          </a:p>
          <a:p>
            <a:pPr lvl="1"/>
            <a:r>
              <a:rPr lang="en-US" dirty="0" smtClean="0"/>
              <a:t>List all of the ports of the HCS12</a:t>
            </a:r>
          </a:p>
          <a:p>
            <a:pPr lvl="1"/>
            <a:r>
              <a:rPr lang="en-US" dirty="0" smtClean="0"/>
              <a:t>Describe the dual role of HCS12 pins</a:t>
            </a:r>
          </a:p>
          <a:p>
            <a:pPr lvl="1"/>
            <a:r>
              <a:rPr lang="en-US" dirty="0" smtClean="0"/>
              <a:t>Code Assembly language to use the ports for input or output</a:t>
            </a:r>
          </a:p>
          <a:p>
            <a:pPr lvl="1"/>
            <a:r>
              <a:rPr lang="en-US" dirty="0" smtClean="0"/>
              <a:t>Explain the dual role of HCS12 ports</a:t>
            </a:r>
          </a:p>
          <a:p>
            <a:pPr lvl="1"/>
            <a:r>
              <a:rPr lang="en-US" dirty="0" smtClean="0"/>
              <a:t>Code HCS12 instructions for I/O handling</a:t>
            </a:r>
          </a:p>
          <a:p>
            <a:pPr lvl="1"/>
            <a:r>
              <a:rPr lang="en-US" dirty="0" smtClean="0"/>
              <a:t>Code I/O bit manipulations programs for the HCS12</a:t>
            </a:r>
          </a:p>
          <a:p>
            <a:pPr lvl="1"/>
            <a:r>
              <a:rPr lang="en-US" dirty="0" smtClean="0"/>
              <a:t>Explain the bit addressability of HCS12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5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 and their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ports vary with different members of the HCS12 Family</a:t>
            </a:r>
          </a:p>
          <a:p>
            <a:pPr lvl="1"/>
            <a:r>
              <a:rPr lang="en-US" dirty="0" smtClean="0"/>
              <a:t>Package type and peripherals supported</a:t>
            </a:r>
          </a:p>
          <a:p>
            <a:pPr lvl="2"/>
            <a:r>
              <a:rPr lang="en-US" dirty="0" smtClean="0"/>
              <a:t>80 pin QFP and 112 pin LQFP</a:t>
            </a:r>
          </a:p>
          <a:p>
            <a:pPr lvl="1"/>
            <a:r>
              <a:rPr lang="en-US" dirty="0" smtClean="0"/>
              <a:t>Functions in addition to I/O</a:t>
            </a:r>
          </a:p>
          <a:p>
            <a:pPr lvl="2"/>
            <a:r>
              <a:rPr lang="en-US" dirty="0" smtClean="0"/>
              <a:t>ADC</a:t>
            </a:r>
          </a:p>
          <a:p>
            <a:pPr lvl="2"/>
            <a:r>
              <a:rPr lang="en-US" dirty="0" smtClean="0"/>
              <a:t>Timers</a:t>
            </a:r>
          </a:p>
          <a:p>
            <a:pPr lvl="2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Serial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9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in the MC9S12D Family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91195"/>
              </p:ext>
            </p:extLst>
          </p:nvPr>
        </p:nvGraphicFramePr>
        <p:xfrm>
          <a:off x="457200" y="1219200"/>
          <a:ext cx="8229600" cy="509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pin</a:t>
                      </a:r>
                      <a:r>
                        <a:rPr lang="en-US" baseline="0" dirty="0" smtClean="0"/>
                        <a:t> QFP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r>
                        <a:rPr lang="en-US" baseline="0" dirty="0" smtClean="0"/>
                        <a:t> pin LQFP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MC9S12Dx</a:t>
                      </a:r>
                      <a:r>
                        <a:rPr lang="en-US" baseline="0" dirty="0" smtClean="0"/>
                        <a:t> 256,128</a:t>
                      </a:r>
                    </a:p>
                    <a:p>
                      <a:r>
                        <a:rPr lang="en-US" baseline="0" dirty="0" smtClean="0"/>
                        <a:t>MC9S12D64,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MC9SDP512, x256,</a:t>
                      </a:r>
                    </a:p>
                    <a:p>
                      <a:r>
                        <a:rPr lang="en-US" dirty="0" smtClean="0"/>
                        <a:t>x128, D64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PA7 – PA0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PA7 – PA0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PB7 – PB0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PB7 – PB0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PE7 – PE0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PE7 – PE0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PH7 – PH0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PJ7 – PJ0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PJ7,PJ6,</a:t>
                      </a:r>
                      <a:r>
                        <a:rPr lang="en-US" baseline="0" dirty="0" smtClean="0"/>
                        <a:t> PJ1,PJ0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PORTK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PK7, PK5 – PK0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PM5 – PM0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PM7 – PM0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PP7, PP5 – PP0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PP7 – PP0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PS3 – PS0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PS7 – PS0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PT7 – PT0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PT7 – PT0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PAD</a:t>
                      </a:r>
                      <a:r>
                        <a:rPr lang="en-US" baseline="0" dirty="0" smtClean="0"/>
                        <a:t> - A/D converter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26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6" y="118600"/>
            <a:ext cx="5639587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64" y="142416"/>
            <a:ext cx="5706272" cy="65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7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DDR Register and its role in outputting and inputting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ports in the 9S12 may be used for either input or output</a:t>
            </a:r>
          </a:p>
          <a:p>
            <a:pPr lvl="1"/>
            <a:r>
              <a:rPr lang="en-US" dirty="0" smtClean="0"/>
              <a:t>DDR register contents determine the Port function at a given point in the program</a:t>
            </a:r>
          </a:p>
          <a:p>
            <a:pPr lvl="2"/>
            <a:r>
              <a:rPr lang="en-US" dirty="0" smtClean="0"/>
              <a:t>Writing all 1’s to </a:t>
            </a:r>
            <a:r>
              <a:rPr lang="en-US" dirty="0" err="1" smtClean="0"/>
              <a:t>DDRx</a:t>
            </a:r>
            <a:r>
              <a:rPr lang="en-US" dirty="0" smtClean="0"/>
              <a:t> configures the Port as an output port and we can subsequently write to the Port </a:t>
            </a:r>
            <a:r>
              <a:rPr lang="en-US" dirty="0" err="1" smtClean="0"/>
              <a:t>itsef</a:t>
            </a:r>
            <a:endParaRPr lang="en-US" dirty="0" smtClean="0"/>
          </a:p>
          <a:p>
            <a:pPr lvl="2"/>
            <a:r>
              <a:rPr lang="en-US" dirty="0" smtClean="0"/>
              <a:t>Conversely, writing all 0’s to </a:t>
            </a:r>
            <a:r>
              <a:rPr lang="en-US" dirty="0" err="1" smtClean="0"/>
              <a:t>DDRx</a:t>
            </a:r>
            <a:r>
              <a:rPr lang="en-US" dirty="0" smtClean="0"/>
              <a:t> configures the Port as an input and we may subsequently read from it.</a:t>
            </a:r>
          </a:p>
          <a:p>
            <a:pPr lvl="2"/>
            <a:r>
              <a:rPr lang="en-US" dirty="0" smtClean="0"/>
              <a:t>All ports are configured as input after reset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code segment to toggle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#$FF	; A IS ALL ONES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DDRB	; CONFIGURES PORT B AS OUTPUT</a:t>
            </a:r>
          </a:p>
          <a:p>
            <a:pPr marL="0" indent="0">
              <a:buNone/>
            </a:pPr>
            <a:r>
              <a:rPr lang="en-US" sz="1800" dirty="0" smtClean="0"/>
              <a:t>L1	LDAA	#$55	; A = 55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; PORT B IS 0101 0101 B</a:t>
            </a:r>
          </a:p>
          <a:p>
            <a:pPr marL="0" indent="0">
              <a:buNone/>
            </a:pPr>
            <a:r>
              <a:rPr lang="en-US" sz="1800" dirty="0" smtClean="0"/>
              <a:t>;NOTE THAT COMPLEMENT OF 0101 0101 IS 1010 1010 B OR AA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; ZZZZ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#$AA	; A = AA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; PORT B IS TOGGLED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; ZZZZ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L1</a:t>
            </a:r>
          </a:p>
        </p:txBody>
      </p:sp>
    </p:spTree>
    <p:extLst>
      <p:ext uri="{BB962C8B-B14F-4D97-AF65-F5344CB8AC3E}">
        <p14:creationId xmlns:p14="http://schemas.microsoft.com/office/powerpoint/2010/main" val="34493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HERE IS ANOTHER WAY TO SKIN THE TOGGLE PORTB CODE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#$FF,DDRB	; CONFIGURE AS OUTPUT</a:t>
            </a:r>
          </a:p>
          <a:p>
            <a:pPr marL="0" indent="0">
              <a:buNone/>
            </a:pPr>
            <a:r>
              <a:rPr lang="en-US" sz="1800" dirty="0" smtClean="0"/>
              <a:t>L1	MOVB	#$55,PORTB	; OUTPUT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	; ZZZZ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MOVB	#$AA,PORTB	; OUTPUT COMPLIMENT OF 55 H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JSR	DELAY		; ZZZZ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L1		; TRY IT AGAIN FROM THE TOP</a:t>
            </a:r>
          </a:p>
        </p:txBody>
      </p:sp>
    </p:spTree>
    <p:extLst>
      <p:ext uri="{BB962C8B-B14F-4D97-AF65-F5344CB8AC3E}">
        <p14:creationId xmlns:p14="http://schemas.microsoft.com/office/powerpoint/2010/main" val="371694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590</Words>
  <Application>Microsoft Office PowerPoint</Application>
  <PresentationFormat>On-screen Show (4:3)</PresentationFormat>
  <Paragraphs>232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Chapter 4</vt:lpstr>
      <vt:lpstr>Objectives</vt:lpstr>
      <vt:lpstr>I/O Ports and their functions</vt:lpstr>
      <vt:lpstr>Ports in the MC9S12D Family</vt:lpstr>
      <vt:lpstr>PowerPoint Presentation</vt:lpstr>
      <vt:lpstr>PowerPoint Presentation</vt:lpstr>
      <vt:lpstr>DDR Register and its role in outputting and inputting data</vt:lpstr>
      <vt:lpstr>EXAMPLE CODE SEGMENT</vt:lpstr>
      <vt:lpstr>EXAMPLE CODE SEGMENT</vt:lpstr>
      <vt:lpstr>Register Addresses for MC9S12DP512 Ports</vt:lpstr>
      <vt:lpstr>Code Segment Example</vt:lpstr>
      <vt:lpstr>Code Segment example for delay</vt:lpstr>
      <vt:lpstr>Code Segment Example</vt:lpstr>
      <vt:lpstr>PREVIOUS CODE SEGMENT USING MOVB</vt:lpstr>
      <vt:lpstr>Dual Role of Ports A and B</vt:lpstr>
      <vt:lpstr>ERRATA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rgallowa</dc:creator>
  <cp:lastModifiedBy>rgallowa</cp:lastModifiedBy>
  <cp:revision>25</cp:revision>
  <dcterms:created xsi:type="dcterms:W3CDTF">2016-10-11T15:46:29Z</dcterms:created>
  <dcterms:modified xsi:type="dcterms:W3CDTF">2016-10-11T19:52:55Z</dcterms:modified>
</cp:coreProperties>
</file>