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0D55-5552-4DB2-BE0F-0E70CD99E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F275-F7B1-4FB7-914F-93CEEF7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Arithmetic, Logic Instructions and Programs</a:t>
            </a:r>
          </a:p>
        </p:txBody>
      </p:sp>
    </p:spTree>
    <p:extLst>
      <p:ext uri="{BB962C8B-B14F-4D97-AF65-F5344CB8AC3E}">
        <p14:creationId xmlns:p14="http://schemas.microsoft.com/office/powerpoint/2010/main" val="327505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the fool use ADDD?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LDD	#$3CE7		; GET FIRST 16 BIT NUMBER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ADDD	$806		; GET SECOND 16 BIT NUMBER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STD	$808		; STORE BIG ENDIAN</a:t>
            </a:r>
          </a:p>
          <a:p>
            <a:r>
              <a:rPr lang="en-US" dirty="0" smtClean="0"/>
              <a:t>Answer..</a:t>
            </a:r>
          </a:p>
          <a:p>
            <a:pPr lvl="1"/>
            <a:r>
              <a:rPr lang="en-US" dirty="0" smtClean="0"/>
              <a:t>In the general case we have multi-byte addition</a:t>
            </a:r>
          </a:p>
          <a:p>
            <a:pPr lvl="1"/>
            <a:r>
              <a:rPr lang="en-US" dirty="0" smtClean="0"/>
              <a:t>Consider two 4 byte numbers </a:t>
            </a:r>
          </a:p>
          <a:p>
            <a:pPr lvl="2"/>
            <a:r>
              <a:rPr lang="en-US" dirty="0" smtClean="0"/>
              <a:t>56F398C2 stored in 810 H thru 813 H</a:t>
            </a:r>
          </a:p>
          <a:p>
            <a:pPr lvl="2"/>
            <a:r>
              <a:rPr lang="en-US" dirty="0" smtClean="0"/>
              <a:t>2B45F387 stored in 850 h thru 853 H</a:t>
            </a:r>
          </a:p>
          <a:p>
            <a:pPr lvl="1"/>
            <a:r>
              <a:rPr lang="en-US" dirty="0" smtClean="0"/>
              <a:t>And, if you can, please contain your excitement to the next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Multi-Byte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Program to add two multi-byte numbers</a:t>
            </a:r>
          </a:p>
          <a:p>
            <a:pPr marL="0" indent="0">
              <a:buNone/>
            </a:pPr>
            <a:r>
              <a:rPr lang="en-US" sz="1800" dirty="0" smtClean="0"/>
              <a:t>MYCOUNT	EQU	$800		; ADDRESS OF COUNTER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LDAA	#4		; A = 4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STAA	MYCOUNT	; VALUE OF MYCOUNT IS 4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CLRA			; A = 0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LDX	#$813		; X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LDY	#$853		; Y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CLC			; CLEAR CARRY FLAG</a:t>
            </a:r>
          </a:p>
          <a:p>
            <a:pPr marL="0" indent="0">
              <a:buNone/>
            </a:pPr>
            <a:r>
              <a:rPr lang="en-US" sz="1800" dirty="0" smtClean="0"/>
              <a:t>BACK		LDAA	0,X		; LOAD BYTE AT POINTED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ADCA	0,Y		; ADD BYTE AT POINTED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STAA	0,Y		; STORE WITH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DEX			; DECREMENT POINTER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DEY			; DECREMENT POINTER 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DEC	MYCOUNT	; DECREMENT LOOP COUNTER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	BNE	BACK		; BRANCH IF COUNTER NE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79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everyday life we use base 10</a:t>
            </a:r>
          </a:p>
          <a:p>
            <a:pPr lvl="1"/>
            <a:r>
              <a:rPr lang="en-US" dirty="0" smtClean="0"/>
              <a:t>Two basic types</a:t>
            </a:r>
          </a:p>
          <a:p>
            <a:pPr lvl="2"/>
            <a:r>
              <a:rPr lang="en-US" dirty="0" smtClean="0"/>
              <a:t>Packed</a:t>
            </a:r>
          </a:p>
          <a:p>
            <a:pPr lvl="2"/>
            <a:r>
              <a:rPr lang="en-US" dirty="0" smtClean="0"/>
              <a:t>Unpacked</a:t>
            </a:r>
          </a:p>
          <a:p>
            <a:pPr lvl="2"/>
            <a:r>
              <a:rPr lang="en-US" dirty="0" smtClean="0"/>
              <a:t>Unpacked BCD</a:t>
            </a:r>
          </a:p>
          <a:p>
            <a:pPr lvl="3"/>
            <a:r>
              <a:rPr lang="en-US" dirty="0" smtClean="0"/>
              <a:t>Lower 4 bits represent the number</a:t>
            </a:r>
          </a:p>
          <a:p>
            <a:pPr lvl="3"/>
            <a:r>
              <a:rPr lang="en-US" dirty="0" smtClean="0"/>
              <a:t>Upper 4 bits are 0</a:t>
            </a:r>
          </a:p>
          <a:p>
            <a:pPr lvl="3"/>
            <a:r>
              <a:rPr lang="en-US" dirty="0" smtClean="0"/>
              <a:t>Requires 8 bit register</a:t>
            </a:r>
          </a:p>
          <a:p>
            <a:pPr lvl="2"/>
            <a:r>
              <a:rPr lang="en-US" dirty="0" smtClean="0"/>
              <a:t>Packed BCD</a:t>
            </a:r>
          </a:p>
          <a:p>
            <a:pPr lvl="3"/>
            <a:r>
              <a:rPr lang="en-US" dirty="0" smtClean="0"/>
              <a:t>Uses the full byte</a:t>
            </a:r>
          </a:p>
          <a:p>
            <a:pPr lvl="3"/>
            <a:r>
              <a:rPr lang="en-US" dirty="0" smtClean="0"/>
              <a:t>Therefore twice as efficient.</a:t>
            </a:r>
          </a:p>
          <a:p>
            <a:pPr lvl="3"/>
            <a:r>
              <a:rPr lang="en-US" dirty="0" smtClean="0"/>
              <a:t>There is a problem in adding</a:t>
            </a:r>
          </a:p>
        </p:txBody>
      </p:sp>
    </p:spTree>
    <p:extLst>
      <p:ext uri="{BB962C8B-B14F-4D97-AF65-F5344CB8AC3E}">
        <p14:creationId xmlns:p14="http://schemas.microsoft.com/office/powerpoint/2010/main" val="127868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</a:p>
          <a:p>
            <a:pPr lvl="1"/>
            <a:r>
              <a:rPr lang="en-US" dirty="0" smtClean="0"/>
              <a:t>LDAA #$17</a:t>
            </a:r>
          </a:p>
          <a:p>
            <a:pPr lvl="1"/>
            <a:r>
              <a:rPr lang="en-US" dirty="0" smtClean="0"/>
              <a:t>ADDA #$28</a:t>
            </a:r>
          </a:p>
          <a:p>
            <a:r>
              <a:rPr lang="en-US" dirty="0" smtClean="0"/>
              <a:t>Result is 0011 1111 B which is not BCD</a:t>
            </a:r>
          </a:p>
          <a:p>
            <a:pPr lvl="1"/>
            <a:r>
              <a:rPr lang="en-US" dirty="0" smtClean="0"/>
              <a:t>How do we fix this?</a:t>
            </a:r>
          </a:p>
          <a:p>
            <a:pPr lvl="1"/>
            <a:r>
              <a:rPr lang="en-US" dirty="0" smtClean="0"/>
              <a:t>Add 6 to low digit and high digit</a:t>
            </a:r>
          </a:p>
          <a:p>
            <a:pPr lvl="1"/>
            <a:r>
              <a:rPr lang="en-US" dirty="0" smtClean="0"/>
              <a:t>Or.. Use the DAA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DAA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DAA stands for Decimal Adjust </a:t>
            </a:r>
            <a:r>
              <a:rPr lang="en-US" dirty="0" err="1" smtClean="0"/>
              <a:t>Accuumulator</a:t>
            </a:r>
            <a:endParaRPr lang="en-US" dirty="0" smtClean="0"/>
          </a:p>
          <a:p>
            <a:pPr lvl="1"/>
            <a:r>
              <a:rPr lang="en-US" dirty="0" smtClean="0"/>
              <a:t>Only works with A register</a:t>
            </a:r>
          </a:p>
          <a:p>
            <a:pPr lvl="1"/>
            <a:r>
              <a:rPr lang="en-US" dirty="0" smtClean="0"/>
              <a:t>Adds 6 to lower nibble and higher nibble if necessary, otherwise no effect</a:t>
            </a:r>
          </a:p>
          <a:p>
            <a:pPr marL="457200" lvl="1" indent="0">
              <a:buNone/>
            </a:pPr>
            <a:r>
              <a:rPr lang="en-US" sz="1800" dirty="0" smtClean="0"/>
              <a:t>Consider the following</a:t>
            </a:r>
          </a:p>
          <a:p>
            <a:pPr marL="457200" lvl="1" indent="0">
              <a:buNone/>
            </a:pPr>
            <a:r>
              <a:rPr lang="en-US" sz="1800" dirty="0" smtClean="0"/>
              <a:t>LDAA	#$47		; A = $47</a:t>
            </a:r>
          </a:p>
          <a:p>
            <a:pPr marL="457200" lvl="1" indent="0">
              <a:buNone/>
            </a:pPr>
            <a:r>
              <a:rPr lang="en-US" sz="1800" dirty="0" smtClean="0"/>
              <a:t>ADDA	#$25		; A = A + 25 H  RESULT IS 6C H</a:t>
            </a:r>
          </a:p>
          <a:p>
            <a:pPr marL="457200" lvl="1" indent="0">
              <a:buNone/>
            </a:pPr>
            <a:r>
              <a:rPr lang="en-US" sz="1800" dirty="0" smtClean="0"/>
              <a:t>DAA				; ADUST FOR BCD ADDITION, RESULT IS 72 H</a:t>
            </a:r>
          </a:p>
        </p:txBody>
      </p:sp>
    </p:spTree>
    <p:extLst>
      <p:ext uri="{BB962C8B-B14F-4D97-AF65-F5344CB8AC3E}">
        <p14:creationId xmlns:p14="http://schemas.microsoft.com/office/powerpoint/2010/main" val="291542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DAA action after any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lower nibble is GT 9, or if H=1, add 0110 to lower nibble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upper nibble is GT, 9 or if C=1, add 0110 to upper nibble.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Conclusion, H status bit is for BCD arithmetic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; A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 #$09		; A = 9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#$ 08		; A = 9 H + 8 H  = 11, H =1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DAA			; A = $ 17, 6 IS ADDED</a:t>
            </a:r>
          </a:p>
        </p:txBody>
      </p:sp>
    </p:spTree>
    <p:extLst>
      <p:ext uri="{BB962C8B-B14F-4D97-AF65-F5344CB8AC3E}">
        <p14:creationId xmlns:p14="http://schemas.microsoft.com/office/powerpoint/2010/main" val="220033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Subtraction of unsigned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different instructions</a:t>
            </a:r>
          </a:p>
          <a:p>
            <a:pPr lvl="1"/>
            <a:r>
              <a:rPr lang="en-US" dirty="0" smtClean="0"/>
              <a:t>SUB</a:t>
            </a:r>
          </a:p>
          <a:p>
            <a:pPr lvl="1"/>
            <a:r>
              <a:rPr lang="en-US" dirty="0" smtClean="0"/>
              <a:t>SBC – Subtract with borrow</a:t>
            </a:r>
          </a:p>
          <a:p>
            <a:pPr lvl="2"/>
            <a:r>
              <a:rPr lang="en-US" dirty="0" smtClean="0"/>
              <a:t>Uses Carry Flag for the borrow</a:t>
            </a:r>
          </a:p>
          <a:p>
            <a:pPr lvl="1"/>
            <a:r>
              <a:rPr lang="en-US" dirty="0" smtClean="0"/>
              <a:t>SUBA – A = A – Operand</a:t>
            </a:r>
          </a:p>
          <a:p>
            <a:pPr lvl="1"/>
            <a:r>
              <a:rPr lang="en-US" dirty="0" smtClean="0"/>
              <a:t>Subtraction uses 2’s complement method</a:t>
            </a:r>
          </a:p>
          <a:p>
            <a:pPr lvl="1"/>
            <a:r>
              <a:rPr lang="en-US" dirty="0" smtClean="0"/>
              <a:t>If C = 0 a priori, SUBA Looks like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Take 2’s complement of source operand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it to 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Invert the carry 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execution of SUBA, if C = 0 the result is positive</a:t>
            </a:r>
          </a:p>
          <a:p>
            <a:r>
              <a:rPr lang="en-US" dirty="0" smtClean="0"/>
              <a:t>If C = 1, the result is negative</a:t>
            </a:r>
          </a:p>
          <a:p>
            <a:r>
              <a:rPr lang="en-US" dirty="0" smtClean="0"/>
              <a:t>Destination has 2’s complement of result</a:t>
            </a:r>
          </a:p>
          <a:p>
            <a:r>
              <a:rPr lang="en-US" dirty="0" smtClean="0"/>
              <a:t>NEG (negate) may be used to change this</a:t>
            </a:r>
          </a:p>
          <a:p>
            <a:r>
              <a:rPr lang="en-US" dirty="0" smtClean="0"/>
              <a:t>NEG performs 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46057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 #$3F		; A = 3F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SUBA #$23		; A = A – 23 H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0011 1111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- 	0010 0011</a:t>
            </a:r>
          </a:p>
          <a:p>
            <a:pPr marL="0" indent="0">
              <a:buNone/>
            </a:pPr>
            <a:r>
              <a:rPr lang="en-US" sz="1800" dirty="0" smtClean="0"/>
              <a:t>Same as	0011 1111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+ 	1101 1101 twos complement of $23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_________</a:t>
            </a:r>
          </a:p>
          <a:p>
            <a:pPr marL="0" indent="0">
              <a:buNone/>
            </a:pPr>
            <a:r>
              <a:rPr lang="en-US" sz="1800" dirty="0" smtClean="0"/>
              <a:t>              1	0010 1100  Inverted C bit is 0 (result is positive)</a:t>
            </a:r>
          </a:p>
          <a:p>
            <a:pPr marL="0" indent="0">
              <a:buNone/>
            </a:pPr>
            <a:r>
              <a:rPr lang="en-US" sz="1800" dirty="0" smtClean="0"/>
              <a:t>Programmer must verify status of C bit to determine sign of number.</a:t>
            </a:r>
          </a:p>
        </p:txBody>
      </p:sp>
    </p:spTree>
    <p:extLst>
      <p:ext uri="{BB962C8B-B14F-4D97-AF65-F5344CB8AC3E}">
        <p14:creationId xmlns:p14="http://schemas.microsoft.com/office/powerpoint/2010/main" val="151417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NEG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subtract 6E H from 4C H</a:t>
            </a:r>
          </a:p>
          <a:p>
            <a:pPr marL="0" indent="0">
              <a:buNone/>
            </a:pPr>
            <a:r>
              <a:rPr lang="en-US" sz="1800" dirty="0" smtClean="0"/>
              <a:t>MYREG	EQU	$820		; LOCATION OF NUMBER TO BE SUBTRACTED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#$6E		; A = 6E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MYREG		; STORE 6E H AT LOCATION 820 H</a:t>
            </a:r>
          </a:p>
          <a:p>
            <a:pPr marL="0" indent="0">
              <a:buNone/>
            </a:pPr>
            <a:r>
              <a:rPr lang="en-US" sz="1800" dirty="0" smtClean="0"/>
              <a:t>	LDDA	#$4C		; A = 4C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SUBA	MYREG		; A = DE, INVERTED C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NEXT		; IF C = 0 BRANCH TO NEXT TARGET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NEGA			; TAKE 2’S COMPLEMENT OF A</a:t>
            </a:r>
          </a:p>
          <a:p>
            <a:pPr marL="0" indent="0">
              <a:buNone/>
            </a:pPr>
            <a:r>
              <a:rPr lang="en-US" sz="1800" dirty="0" smtClean="0"/>
              <a:t>NEXT	STAA	MYREG		; RESULT IS STORED IN MYREG</a:t>
            </a:r>
          </a:p>
          <a:p>
            <a:pPr marL="0" indent="0">
              <a:buNone/>
            </a:pPr>
            <a:r>
              <a:rPr lang="en-US" sz="1800" dirty="0" smtClean="0"/>
              <a:t>; 6E = 01101110 2’S COMPLIMENT OF THIS IS 1001 0010</a:t>
            </a:r>
          </a:p>
          <a:p>
            <a:pPr marL="0" indent="0">
              <a:buNone/>
            </a:pPr>
            <a:r>
              <a:rPr lang="en-US" sz="1800" dirty="0" smtClean="0"/>
              <a:t>; AFTER THE SUBA COMMAND C =1 AND THE RESULT IS NEGATIVE WE DO NOT  </a:t>
            </a:r>
          </a:p>
          <a:p>
            <a:pPr marL="0" indent="0">
              <a:buNone/>
            </a:pPr>
            <a:r>
              <a:rPr lang="en-US" sz="1800" dirty="0" smtClean="0"/>
              <a:t>; BRANCH AND 2’S COMPLEMENT IS TAKEN AND MYREG = 22 H MAGNITUDE OF</a:t>
            </a:r>
          </a:p>
          <a:p>
            <a:pPr marL="0" indent="0">
              <a:buNone/>
            </a:pPr>
            <a:r>
              <a:rPr lang="en-US" sz="1800" dirty="0" smtClean="0"/>
              <a:t>; NEGATIVE RESULT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11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Upon completion, Students will be able to:</a:t>
            </a:r>
          </a:p>
          <a:p>
            <a:r>
              <a:rPr lang="en-US" dirty="0" smtClean="0"/>
              <a:t>Define the range of numbers in HCS12 for unsigned data</a:t>
            </a:r>
          </a:p>
          <a:p>
            <a:r>
              <a:rPr lang="en-US" dirty="0" smtClean="0"/>
              <a:t>Code addition and subtraction of numbers for unsigned numbers</a:t>
            </a:r>
          </a:p>
          <a:p>
            <a:r>
              <a:rPr lang="en-US" dirty="0" smtClean="0"/>
              <a:t>Perform addition of BCD data</a:t>
            </a:r>
          </a:p>
          <a:p>
            <a:r>
              <a:rPr lang="en-US" dirty="0" smtClean="0"/>
              <a:t>Code HCS12 multiplication a division of unsigned numbers</a:t>
            </a:r>
          </a:p>
          <a:p>
            <a:r>
              <a:rPr lang="en-US" dirty="0" smtClean="0"/>
              <a:t>Code HCS12 logic instructions: AND, OR, and EX-OR</a:t>
            </a:r>
          </a:p>
          <a:p>
            <a:r>
              <a:rPr lang="en-US" dirty="0" smtClean="0"/>
              <a:t>Code HCS12 assembly instructions for bit shift and rotate</a:t>
            </a:r>
          </a:p>
          <a:p>
            <a:r>
              <a:rPr lang="en-US" dirty="0" smtClean="0"/>
              <a:t>Use HCS12 logic instructions for bit manipulation</a:t>
            </a:r>
          </a:p>
          <a:p>
            <a:r>
              <a:rPr lang="en-US" dirty="0" smtClean="0"/>
              <a:t>Use Compare for program control</a:t>
            </a:r>
          </a:p>
          <a:p>
            <a:r>
              <a:rPr lang="en-US" dirty="0" smtClean="0"/>
              <a:t>Code HCS12 rotate instructions and data serialization</a:t>
            </a:r>
          </a:p>
          <a:p>
            <a:r>
              <a:rPr lang="en-US" dirty="0" smtClean="0"/>
              <a:t>Explain BCD system of data representation</a:t>
            </a:r>
          </a:p>
          <a:p>
            <a:r>
              <a:rPr lang="en-US" dirty="0" smtClean="0"/>
              <a:t>Contrast and compare packed and unpacked BCD data</a:t>
            </a:r>
          </a:p>
          <a:p>
            <a:r>
              <a:rPr lang="en-US" dirty="0" smtClean="0"/>
              <a:t>Code HCS12 programs for ASCII and BCD data conversion</a:t>
            </a:r>
          </a:p>
          <a:p>
            <a:r>
              <a:rPr lang="en-US" dirty="0" smtClean="0"/>
              <a:t>Define the range of numbers possible in HCS12 for signed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smtClean="0"/>
              <a:t>SBCA SUBTRACT WITH BORROW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multi-byte numbers</a:t>
            </a:r>
          </a:p>
          <a:p>
            <a:r>
              <a:rPr lang="en-US" dirty="0" smtClean="0"/>
              <a:t>Handles borrow of lower byte</a:t>
            </a:r>
          </a:p>
          <a:p>
            <a:r>
              <a:rPr lang="en-US" dirty="0" smtClean="0"/>
              <a:t>C flag holds borrow</a:t>
            </a:r>
          </a:p>
          <a:p>
            <a:r>
              <a:rPr lang="en-US" dirty="0" smtClean="0"/>
              <a:t>If C = 1 prior to execution, 1 is subtracted from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6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SBCA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subtract 2 16 bit numbers </a:t>
            </a:r>
            <a:r>
              <a:rPr lang="en-US" sz="1800" dirty="0" err="1" smtClean="0"/>
              <a:t>eg</a:t>
            </a:r>
            <a:r>
              <a:rPr lang="en-US" sz="1800" dirty="0" smtClean="0"/>
              <a:t> $2762 - $1296 assuming location 806 H</a:t>
            </a:r>
          </a:p>
          <a:p>
            <a:pPr marL="0" indent="0">
              <a:buNone/>
            </a:pPr>
            <a:r>
              <a:rPr lang="en-US" sz="1800" dirty="0" smtClean="0"/>
              <a:t>; stores 12 H and location 807 H stores 96 H, store result in same locations with big</a:t>
            </a:r>
          </a:p>
          <a:p>
            <a:pPr marL="0" indent="0">
              <a:buNone/>
            </a:pPr>
            <a:r>
              <a:rPr lang="en-US" sz="1800" dirty="0" smtClean="0"/>
              <a:t>; endian convention.  We  are looking for the result of 14CC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#$62		; LOAD LOW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SUBA	$807		; A = 62 H – 96 H = CC H, C = BORROW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$807		; STORE LOW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#$27		; LOAD HIGH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SBCA	$806		; A = 27 – 12 – 1 = 14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$806		; STORE HIGH BYTE</a:t>
            </a:r>
          </a:p>
          <a:p>
            <a:pPr marL="0" indent="0">
              <a:buNone/>
            </a:pPr>
            <a:r>
              <a:rPr lang="en-US" sz="1800" dirty="0" smtClean="0"/>
              <a:t>; Since these are 16 bit or 2 byte numbers, we could us the instruction SUBD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LDD	#2762		; LOAD D REGISTER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SUBD	$806		; SUBTRACT THE VALUES AT $806 AND $807</a:t>
            </a:r>
          </a:p>
          <a:p>
            <a:pPr marL="0" indent="0">
              <a:buNone/>
            </a:pPr>
            <a:r>
              <a:rPr lang="en-US" sz="1800" dirty="0" smtClean="0"/>
              <a:t>	STDD	$806		; STORE 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33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Widely Used Arithmetic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50029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015809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1595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operand to register</a:t>
                      </a:r>
                      <a:r>
                        <a:rPr lang="en-US" baseline="0" dirty="0" smtClean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operand to register A with carry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operand to register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</a:t>
                      </a:r>
                      <a:r>
                        <a:rPr lang="en-US" baseline="0" dirty="0" smtClean="0"/>
                        <a:t>t operand from register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9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r>
                        <a:rPr lang="en-US" baseline="0" dirty="0" smtClean="0"/>
                        <a:t> operand from register A with carry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r>
                        <a:rPr lang="en-US" baseline="0" dirty="0" smtClean="0"/>
                        <a:t> operand from </a:t>
                      </a:r>
                      <a:r>
                        <a:rPr lang="en-US" baseline="0" dirty="0" err="1" smtClean="0"/>
                        <a:t>Reg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Adjust Addition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0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73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Multiplication of unsigned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by Byte and Word by Word are supported by the HCS12</a:t>
            </a:r>
          </a:p>
          <a:p>
            <a:pPr lvl="1"/>
            <a:r>
              <a:rPr lang="en-US" dirty="0" smtClean="0"/>
              <a:t>MUL 	; A x B AND 16 BIT RESULT STORED IN D</a:t>
            </a:r>
          </a:p>
          <a:p>
            <a:pPr lvl="2"/>
            <a:r>
              <a:rPr lang="en-US" dirty="0" smtClean="0"/>
              <a:t>ONE OPERAND IS IN A REG, SECOND IN B REG</a:t>
            </a:r>
          </a:p>
          <a:p>
            <a:pPr lvl="2"/>
            <a:r>
              <a:rPr lang="en-US" dirty="0" smtClean="0"/>
              <a:t>LOWER BYTE RESULT IS IN B</a:t>
            </a:r>
          </a:p>
          <a:p>
            <a:pPr lvl="2"/>
            <a:r>
              <a:rPr lang="en-US" dirty="0" smtClean="0"/>
              <a:t>UPPER BYTE RESULT IS IN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Multiply 25 H by 65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#$25		; FIRST OPERAND IN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LDAB	#$65		; SECOND OPERAND IN 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MUL			; 25 H x 65 H = E99 H IN REG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A = 0E H, B = 99 H</a:t>
            </a:r>
          </a:p>
          <a:p>
            <a:pPr marL="0" indent="0">
              <a:buNone/>
            </a:pP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; 16 bit multiplication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LDD	#500		; D = 500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#700		; Y = 700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EMUL			; 500 x 700 = 350000 = 55730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Y = 0005 H, D = 5730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6234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Multiplication and Division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04144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0498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21074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499961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14009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88705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9683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0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x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, A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6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x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Y:D Y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146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26303"/>
              </p:ext>
            </p:extLst>
          </p:nvPr>
        </p:nvGraphicFramePr>
        <p:xfrm>
          <a:off x="457200" y="32766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16441425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996640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6740777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2252489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411033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8600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Denominator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Word/Word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8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Dword</a:t>
                      </a:r>
                      <a:r>
                        <a:rPr lang="en-US" dirty="0" smtClean="0"/>
                        <a:t>/word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Y:D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8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756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divide 255 decimal by 10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LDD	#255		; D = 255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#10		; X = 10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IDIV			; 255/10 = 25 REMAINDER 5</a:t>
            </a:r>
          </a:p>
          <a:p>
            <a:pPr marL="0" indent="0">
              <a:buNone/>
            </a:pPr>
            <a:r>
              <a:rPr lang="en-US" sz="1800" dirty="0" smtClean="0"/>
              <a:t>`				; X = 25 DECIMAL AND D = 5</a:t>
            </a:r>
          </a:p>
          <a:p>
            <a:pPr marL="0" indent="0">
              <a:buNone/>
            </a:pP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; divide 90FF24 H by 1000 decimal</a:t>
            </a:r>
          </a:p>
          <a:p>
            <a:pPr marL="0" indent="0">
              <a:buNone/>
            </a:pP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LDD	#$FF24		; LOWER WORD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#$90		; UPPER WORD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90FF24 H = 9502500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#1000		; X = 1000 DECIMAL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EDIV			; Y:D/X = 9502 (251E H) REMAINDER 500 (1F4)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6216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Application Example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dirty="0" smtClean="0"/>
              <a:t>; ADC provides Hex data between 00 and FF H.  </a:t>
            </a:r>
            <a:r>
              <a:rPr lang="en-US" sz="4900" dirty="0" smtClean="0"/>
              <a:t>Conversion to decimal</a:t>
            </a:r>
            <a:r>
              <a:rPr lang="en-US" sz="4900" dirty="0" smtClean="0"/>
              <a:t> </a:t>
            </a:r>
            <a:r>
              <a:rPr lang="en-US" sz="4900" dirty="0" smtClean="0"/>
              <a:t>is </a:t>
            </a:r>
            <a:r>
              <a:rPr lang="en-US" sz="4900" dirty="0" smtClean="0"/>
              <a:t>accomplished </a:t>
            </a:r>
          </a:p>
          <a:p>
            <a:pPr marL="0" indent="0">
              <a:buNone/>
            </a:pPr>
            <a:r>
              <a:rPr lang="en-US" sz="4900" dirty="0" smtClean="0"/>
              <a:t>; by </a:t>
            </a:r>
            <a:r>
              <a:rPr lang="en-US" sz="4900" dirty="0" smtClean="0"/>
              <a:t>dividing by 10 </a:t>
            </a:r>
            <a:r>
              <a:rPr lang="en-US" sz="4900" dirty="0" smtClean="0"/>
              <a:t> </a:t>
            </a:r>
            <a:r>
              <a:rPr lang="en-US" sz="4900" dirty="0" smtClean="0"/>
              <a:t>repetitively  and saving remainder.  This program converts FD H to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; decimal </a:t>
            </a:r>
            <a:r>
              <a:rPr lang="en-US" sz="4900" dirty="0" smtClean="0"/>
              <a:t>with byte </a:t>
            </a:r>
            <a:r>
              <a:rPr lang="en-US" sz="4900" dirty="0" smtClean="0"/>
              <a:t>by </a:t>
            </a:r>
            <a:r>
              <a:rPr lang="en-US" sz="4900" dirty="0" smtClean="0"/>
              <a:t>byte division using locations 822 – 824 H to store results where </a:t>
            </a:r>
            <a:r>
              <a:rPr lang="en-US" sz="4900" dirty="0" smtClean="0"/>
              <a:t>824 </a:t>
            </a:r>
            <a:r>
              <a:rPr lang="en-US" sz="4900" dirty="0" smtClean="0"/>
              <a:t>is LSD</a:t>
            </a:r>
          </a:p>
          <a:p>
            <a:pPr marL="0" indent="0">
              <a:buNone/>
            </a:pPr>
            <a:r>
              <a:rPr lang="en-US" sz="4900" dirty="0" smtClean="0"/>
              <a:t>RMNDL	EQU	$824		; LOCATION OF LEAST SIGNIFICANT </a:t>
            </a:r>
            <a:r>
              <a:rPr lang="en-US" sz="4900" dirty="0" smtClean="0"/>
              <a:t>DIGIT</a:t>
            </a:r>
          </a:p>
          <a:p>
            <a:pPr marL="0" indent="0">
              <a:buNone/>
            </a:pPr>
            <a:r>
              <a:rPr lang="en-US" sz="4900" dirty="0" smtClean="0"/>
              <a:t>RMNDM	EQU	$823		; LOCATION OF MIDDLE SIGNIFICANT DIGIT</a:t>
            </a:r>
          </a:p>
          <a:p>
            <a:pPr marL="0" indent="0">
              <a:buNone/>
            </a:pPr>
            <a:r>
              <a:rPr lang="en-US" sz="4900" dirty="0" smtClean="0"/>
              <a:t>RMNDH	EQU	$822		; LOCATION OF HIGH SIGNIFICANT DIGIT</a:t>
            </a:r>
          </a:p>
          <a:p>
            <a:pPr marL="0" indent="0">
              <a:buNone/>
            </a:pPr>
            <a:r>
              <a:rPr lang="en-US" sz="4900" dirty="0" smtClean="0"/>
              <a:t>MYNUM	EQU	$FD		; FD H = 253 D</a:t>
            </a:r>
          </a:p>
          <a:p>
            <a:pPr marL="0" indent="0">
              <a:buNone/>
            </a:pPr>
            <a:r>
              <a:rPr lang="en-US" sz="4900" dirty="0" smtClean="0"/>
              <a:t>MYDEN	EQU	10		; DENOMINATOR IS 10 DECIMAL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ORG	$8000		; START AT 8000 H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LDD	#MYNUM		; LOAD NUMERATOR IN REGISTER D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LDX	#MYDEN		; LOAD DENOMINATOR IN REGISTER X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IDIV			; 253/10 = 25 R 3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STAB	RMNDL		; SAVE REMAINDER ALWAYS LT 10, 3 IN THIS CASE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XGDX			; EXCHANGE D AND X FOR NEW NUMERATOR 25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LDX	#MYDEN		; X = 10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IDIV			; 25/10 = 2 R 5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STAB	RMNDM		; SAVE NEXT DIGIT, 5 IN THIS CASE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XGDX			; X IS NOW 5 AND D IS 2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STAB	RMNDH		; STORE FINAL DIGIT 2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endParaRPr lang="en-US" sz="49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58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Instructions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number </a:t>
            </a:r>
          </a:p>
          <a:p>
            <a:pPr lvl="1"/>
            <a:r>
              <a:rPr lang="en-US" dirty="0" smtClean="0"/>
              <a:t>All bits used for data, none for sign</a:t>
            </a:r>
          </a:p>
          <a:p>
            <a:pPr lvl="1"/>
            <a:r>
              <a:rPr lang="en-US" dirty="0" smtClean="0"/>
              <a:t>Operand byte can be 00 to FF</a:t>
            </a:r>
          </a:p>
          <a:p>
            <a:r>
              <a:rPr lang="en-US" dirty="0" smtClean="0"/>
              <a:t>One way to add is to use the A register</a:t>
            </a:r>
          </a:p>
          <a:p>
            <a:pPr lvl="1"/>
            <a:r>
              <a:rPr lang="en-US" dirty="0" smtClean="0"/>
              <a:t>ADDA  Operand	; A = A + Operand</a:t>
            </a:r>
          </a:p>
          <a:p>
            <a:pPr lvl="1"/>
            <a:r>
              <a:rPr lang="en-US" dirty="0" smtClean="0"/>
              <a:t>Sum stored in A register</a:t>
            </a:r>
          </a:p>
          <a:p>
            <a:pPr lvl="1"/>
            <a:r>
              <a:rPr lang="en-US" dirty="0" smtClean="0"/>
              <a:t>Result could change C, H, Z, N, or, V bits of CCR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CCR Example from ADDA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Show how the flag register is affected by the following instructions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#$F5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#$B</a:t>
            </a:r>
          </a:p>
          <a:p>
            <a:pPr marL="0" indent="0">
              <a:buNone/>
            </a:pPr>
            <a:r>
              <a:rPr lang="en-US" sz="1800" dirty="0" smtClean="0"/>
              <a:t>; Solution in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F5 + B = 100  ;  A = 00</a:t>
            </a:r>
          </a:p>
          <a:p>
            <a:pPr marL="0" indent="0">
              <a:buNone/>
            </a:pPr>
            <a:r>
              <a:rPr lang="en-US" sz="1800" dirty="0" smtClean="0"/>
              <a:t>; Solution in Binary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1111 0101 + 0000 1011 = 0000 0000 ; A = 0000 0000</a:t>
            </a:r>
          </a:p>
          <a:p>
            <a:pPr marL="0" indent="0">
              <a:buNone/>
            </a:pPr>
            <a:r>
              <a:rPr lang="en-US" sz="1800" dirty="0" smtClean="0"/>
              <a:t>; C = 1 because of carry from Bit 7</a:t>
            </a:r>
          </a:p>
          <a:p>
            <a:pPr marL="0" indent="0">
              <a:buNone/>
            </a:pPr>
            <a:r>
              <a:rPr lang="en-US" sz="1800" dirty="0" smtClean="0"/>
              <a:t>; Z = 1 because A = 00 H</a:t>
            </a:r>
          </a:p>
          <a:p>
            <a:pPr marL="0" indent="0">
              <a:buNone/>
            </a:pPr>
            <a:r>
              <a:rPr lang="en-US" sz="1800" dirty="0" smtClean="0"/>
              <a:t>; H = 1 because of carry from Bit 3 to Bit 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78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of individual bytes and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ADDA addition of A register and individual bytes stored in RAM locations</a:t>
            </a:r>
          </a:p>
          <a:p>
            <a:pPr lvl="1"/>
            <a:r>
              <a:rPr lang="en-US" dirty="0" smtClean="0"/>
              <a:t>Recall that memory to memory location arithmetic is not allowed in HCS12 assembly language</a:t>
            </a:r>
          </a:p>
          <a:p>
            <a:pPr lvl="1"/>
            <a:r>
              <a:rPr lang="en-US" dirty="0" smtClean="0"/>
              <a:t>It can be important to check the carry flag after each operation</a:t>
            </a:r>
          </a:p>
          <a:p>
            <a:r>
              <a:rPr lang="en-US" dirty="0" smtClean="0"/>
              <a:t>ADCA instruction (Add with carry to A)</a:t>
            </a:r>
          </a:p>
          <a:p>
            <a:pPr lvl="1"/>
            <a:r>
              <a:rPr lang="en-US" dirty="0" smtClean="0"/>
              <a:t>Used for adding 16 bit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Ram location to accumulate carry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4 Initialized RAM locations are added to store a sum according to Big Endian</a:t>
            </a:r>
          </a:p>
          <a:p>
            <a:pPr marL="0" indent="0">
              <a:buNone/>
            </a:pPr>
            <a:r>
              <a:rPr lang="en-US" sz="1800" dirty="0" smtClean="0"/>
              <a:t>; convention</a:t>
            </a:r>
          </a:p>
          <a:p>
            <a:pPr marL="0" indent="0">
              <a:buNone/>
            </a:pPr>
            <a:r>
              <a:rPr lang="en-US" sz="1800" dirty="0" smtClean="0"/>
              <a:t>L_BYTE	EQU	$807		; RAM LOCATION LOW BYTE OF SUM</a:t>
            </a:r>
          </a:p>
          <a:p>
            <a:pPr marL="0" indent="0">
              <a:buNone/>
            </a:pPr>
            <a:r>
              <a:rPr lang="en-US" sz="1800" dirty="0" smtClean="0"/>
              <a:t>H_BYTE	EQU	$806		; RAM LOCATION OF HIGH BYTE OF 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; A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H_BYTE		; VALUE OF HIGH BYTE IS 0</a:t>
            </a:r>
          </a:p>
          <a:p>
            <a:pPr marL="0" indent="0">
              <a:buNone/>
            </a:pPr>
            <a:r>
              <a:rPr lang="en-US" sz="1800" dirty="0" smtClean="0"/>
              <a:t>	ADDA	$840		; INITIAL VALUE OF LOC 840 ADDED TO 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N_1		; BRANCH TO N_1 LABLE IF NO CARRY	</a:t>
            </a:r>
            <a:r>
              <a:rPr lang="en-US" sz="1800" dirty="0"/>
              <a:t>	</a:t>
            </a:r>
            <a:r>
              <a:rPr lang="en-US" sz="1800" dirty="0" smtClean="0"/>
              <a:t>INC	H_BYTE		; ELSE INCREMENT H_BYTE</a:t>
            </a:r>
          </a:p>
          <a:p>
            <a:pPr marL="0" indent="0">
              <a:buNone/>
            </a:pPr>
            <a:r>
              <a:rPr lang="en-US" sz="1800" dirty="0" smtClean="0"/>
              <a:t>N_1	ADDA	$841		; INITIAL VALUE OF 841 ADDED 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N_2		; BRANCH TO N_2 IF NO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	HBYTE		; ELSE INCREMENT H_BYTE</a:t>
            </a:r>
          </a:p>
          <a:p>
            <a:pPr marL="0" indent="0">
              <a:buNone/>
            </a:pPr>
            <a:r>
              <a:rPr lang="en-US" sz="1800" dirty="0" smtClean="0"/>
              <a:t>N_2	ADDA	$842		; ADD VALUE OF NEXT MEMORY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N_3		; BRANCH TO N_3 IF NO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	HBYTE		; ELSE INCREMENT H_BYTE</a:t>
            </a:r>
          </a:p>
          <a:p>
            <a:pPr marL="0" indent="0">
              <a:buNone/>
            </a:pPr>
            <a:r>
              <a:rPr lang="en-US" sz="1800" dirty="0" smtClean="0"/>
              <a:t>N_3	ADDA	$843		; ADD VALUE OF NEXT MEMORY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N_4		; BRANCH TO N_4 IF NO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	H_BYTE		; ELSE INCREMENT H_BYTE</a:t>
            </a:r>
          </a:p>
          <a:p>
            <a:pPr marL="0" indent="0">
              <a:buNone/>
            </a:pPr>
            <a:r>
              <a:rPr lang="en-US" sz="1800" dirty="0" smtClean="0"/>
              <a:t>N_4	STAA	L_BYTE		; RESULT OF ADDITION STORED IN L_BYTE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00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more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initial values of $840 thru $843 are 7D, EB, C5, and 5B respectively in hex</a:t>
            </a:r>
          </a:p>
          <a:p>
            <a:pPr lvl="1"/>
            <a:r>
              <a:rPr lang="en-US" dirty="0" smtClean="0"/>
              <a:t>Does it really matter about the respective part?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addition, 7D + 0 = 7D no carry, branch to N_1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addition, 7D + EB = 168 C = 1 increment H_BYTE, A = 68, H_BYTE = 1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addition, 68 + C5 = 12D, C =1, increment H_BYTE, A = 2D, H_BYTE = 2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addition, 2D + 5B = 88 C = 0, no carry, branch to N_4</a:t>
            </a:r>
          </a:p>
          <a:p>
            <a:pPr lvl="1"/>
            <a:r>
              <a:rPr lang="en-US" dirty="0" smtClean="0"/>
              <a:t>Wrap up, Store 88 to low byte, and high byte value is 02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you are thinking…..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Couldn’t this be a little more elegant?</a:t>
            </a:r>
          </a:p>
          <a:p>
            <a:pPr marL="0" indent="0">
              <a:buNone/>
            </a:pPr>
            <a:r>
              <a:rPr lang="en-US" sz="1800" dirty="0" smtClean="0"/>
              <a:t>LBYTE	EQU	$807	; RAM LOCATION OF LOW BYTE OF SUM</a:t>
            </a:r>
          </a:p>
          <a:p>
            <a:pPr marL="0" indent="0">
              <a:buNone/>
            </a:pPr>
            <a:r>
              <a:rPr lang="en-US" sz="1800" dirty="0" smtClean="0"/>
              <a:t>HBYTE	EQU	$806	; RAM LOCATION OF HIGH BYTE OF SUM</a:t>
            </a:r>
          </a:p>
          <a:p>
            <a:pPr marL="0" indent="0">
              <a:buNone/>
            </a:pPr>
            <a:r>
              <a:rPr lang="en-US" sz="1800" dirty="0" smtClean="0"/>
              <a:t>COUNT	EQU	$800	; RAM LOCATION OF COUNT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LDDA	#4	; LOAD COUNTER VALUE INTO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; INITIALYZE COUNTER VALUE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; A = 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HBYTE	; INITIALYZE HBYTE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#$840	; SET POINTER TO FIRST DATA ADDRESS</a:t>
            </a:r>
          </a:p>
          <a:p>
            <a:pPr marL="0" indent="0">
              <a:buNone/>
            </a:pPr>
            <a:r>
              <a:rPr lang="en-US" sz="1800" dirty="0" smtClean="0"/>
              <a:t>BACK	ADDA	0,X	; ADDS VALUE AT ADDRESS 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OVER	; BRANCH TO OVER IF NO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	HBYTE	; ELSE INCREMENT HBYTE</a:t>
            </a:r>
          </a:p>
          <a:p>
            <a:pPr marL="0" indent="0">
              <a:buNone/>
            </a:pPr>
            <a:r>
              <a:rPr lang="en-US" sz="1800" dirty="0" smtClean="0"/>
              <a:t>OVER	INX		; GETS NEXT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; COUNTER IS DECREMENTED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BACK	; BRANCH IF COUNTER NE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LBYTE	; STORE AFTER LOOPING COUNT TIMES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71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ADCA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add two 16 bit numbers using ADCA instruction.  The numbers are 3CE7</a:t>
            </a:r>
          </a:p>
          <a:p>
            <a:pPr marL="0" indent="0">
              <a:buNone/>
            </a:pPr>
            <a:r>
              <a:rPr lang="en-US" sz="1800" dirty="0" smtClean="0"/>
              <a:t>; H and 3B8D H.  Assume big endian convention, and 3B8D are stored in locations 807</a:t>
            </a:r>
          </a:p>
          <a:p>
            <a:pPr marL="0" indent="0">
              <a:buNone/>
            </a:pPr>
            <a:r>
              <a:rPr lang="en-US" sz="1800" dirty="0" smtClean="0"/>
              <a:t>; and 806.  The result is stored in locations 808 and 809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#$E7		; A = VALUE OF FIRST NUMBER LOW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$807		; LOCATION OF NEXT LOW BYTE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E7 + 8D = 174 AND C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$809		; STORE ACCORDING TO CONVENTION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#$3C		; A = VALUE OF FIRST NUMBER HIGH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ADCA	$806		; A = A + VALUE OF NEXT HIGH BYTE + 1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$808		; STORE RESULTANT HIGH BYTE BIG ENDIAN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0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1028</Words>
  <Application>Microsoft Office PowerPoint</Application>
  <PresentationFormat>On-screen Show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Chapter 5</vt:lpstr>
      <vt:lpstr>Learning Objectives</vt:lpstr>
      <vt:lpstr>Arithmetic Instructions and Programs</vt:lpstr>
      <vt:lpstr>CCR Example from ADDA Instruction</vt:lpstr>
      <vt:lpstr>Addition of individual bytes and words</vt:lpstr>
      <vt:lpstr>Using a Ram location to accumulate carry bits</vt:lpstr>
      <vt:lpstr>Once more by the numbers</vt:lpstr>
      <vt:lpstr>Some of you are thinking…..</vt:lpstr>
      <vt:lpstr>Example using ADCA</vt:lpstr>
      <vt:lpstr>Why doesn’t the fool use ADDD?</vt:lpstr>
      <vt:lpstr>Adding Multi-Byte Numbers</vt:lpstr>
      <vt:lpstr>Binary Coded Decimal</vt:lpstr>
      <vt:lpstr>Example of adding problem</vt:lpstr>
      <vt:lpstr>DAA Instruction</vt:lpstr>
      <vt:lpstr>Summary of DAA action after any instruction</vt:lpstr>
      <vt:lpstr>Subtraction of unsigned numbers</vt:lpstr>
      <vt:lpstr>Neg Instruction</vt:lpstr>
      <vt:lpstr>Example of SUBA</vt:lpstr>
      <vt:lpstr>Example using NEG</vt:lpstr>
      <vt:lpstr> SBCA SUBTRACT WITH BORROW</vt:lpstr>
      <vt:lpstr>Example with SBCA</vt:lpstr>
      <vt:lpstr>Some Widely Used Arithmetic Instructions</vt:lpstr>
      <vt:lpstr>Multiplication of unsigned numbers</vt:lpstr>
      <vt:lpstr>Multiplication examples</vt:lpstr>
      <vt:lpstr>Unsigned Multiplication and Division Summary</vt:lpstr>
      <vt:lpstr>Division Examples</vt:lpstr>
      <vt:lpstr>Division Application Example ADC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rgallowa</dc:creator>
  <cp:lastModifiedBy>ETECH</cp:lastModifiedBy>
  <cp:revision>65</cp:revision>
  <dcterms:created xsi:type="dcterms:W3CDTF">2016-10-19T16:43:02Z</dcterms:created>
  <dcterms:modified xsi:type="dcterms:W3CDTF">2016-10-23T16:54:24Z</dcterms:modified>
</cp:coreProperties>
</file>