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A36C-0263-4F50-B17B-880645BA3DE4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19B1-8E16-431F-B214-B16438273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9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A36C-0263-4F50-B17B-880645BA3DE4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19B1-8E16-431F-B214-B16438273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9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A36C-0263-4F50-B17B-880645BA3DE4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19B1-8E16-431F-B214-B16438273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0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A36C-0263-4F50-B17B-880645BA3DE4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19B1-8E16-431F-B214-B16438273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3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A36C-0263-4F50-B17B-880645BA3DE4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19B1-8E16-431F-B214-B16438273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2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A36C-0263-4F50-B17B-880645BA3DE4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19B1-8E16-431F-B214-B16438273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0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A36C-0263-4F50-B17B-880645BA3DE4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19B1-8E16-431F-B214-B16438273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A36C-0263-4F50-B17B-880645BA3DE4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19B1-8E16-431F-B214-B16438273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6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A36C-0263-4F50-B17B-880645BA3DE4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19B1-8E16-431F-B214-B16438273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1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A36C-0263-4F50-B17B-880645BA3DE4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19B1-8E16-431F-B214-B16438273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A36C-0263-4F50-B17B-880645BA3DE4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19B1-8E16-431F-B214-B16438273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9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A36C-0263-4F50-B17B-880645BA3DE4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F19B1-8E16-431F-B214-B16438273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8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5.5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BCD and ASCII 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5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ASCII and BCD Codes for Digits 0-9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678213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9312543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736390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6871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6204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ASCII</a:t>
                      </a:r>
                      <a:r>
                        <a:rPr lang="en-US" baseline="0" dirty="0" smtClean="0"/>
                        <a:t> (hex)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Unpacked</a:t>
                      </a:r>
                      <a:r>
                        <a:rPr lang="en-US" baseline="0" dirty="0" smtClean="0"/>
                        <a:t> BCD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58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0011 0000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016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0011 0001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0000 0001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66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0011 0010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0000 0010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2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0011 0011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0000 0011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0011 0100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0000 0100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14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0011 0101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0000 0101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92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</a:t>
                      </a:r>
                      <a:r>
                        <a:rPr lang="en-US" baseline="0" dirty="0" smtClean="0"/>
                        <a:t> 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0000 0110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34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0011 0111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0000 0111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3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19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0011 1001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0000 1001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17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85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Packed BCD to ASCII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Time Clock</a:t>
            </a:r>
          </a:p>
          <a:p>
            <a:pPr lvl="1"/>
            <a:r>
              <a:rPr lang="en-US" dirty="0" smtClean="0"/>
              <a:t>Provides data in packed BCD</a:t>
            </a:r>
          </a:p>
          <a:p>
            <a:pPr lvl="1"/>
            <a:r>
              <a:rPr lang="en-US" dirty="0" smtClean="0"/>
              <a:t>In order to display it must be converted to ASCII</a:t>
            </a:r>
          </a:p>
          <a:p>
            <a:r>
              <a:rPr lang="en-US" dirty="0" smtClean="0"/>
              <a:t>In order to convert packed BCD</a:t>
            </a:r>
          </a:p>
          <a:p>
            <a:pPr lvl="1"/>
            <a:r>
              <a:rPr lang="en-US" dirty="0" smtClean="0"/>
              <a:t>First convert it to unpacked BCD</a:t>
            </a:r>
          </a:p>
          <a:p>
            <a:pPr lvl="1"/>
            <a:r>
              <a:rPr lang="en-US" dirty="0" smtClean="0"/>
              <a:t>Then the unpacked BCD is </a:t>
            </a:r>
            <a:r>
              <a:rPr lang="en-US" dirty="0" err="1" smtClean="0"/>
              <a:t>ORed</a:t>
            </a:r>
            <a:r>
              <a:rPr lang="en-US" dirty="0" smtClean="0"/>
              <a:t> with 0011 0000 (30 H)</a:t>
            </a:r>
          </a:p>
          <a:p>
            <a:pPr lvl="1"/>
            <a:r>
              <a:rPr lang="en-US" dirty="0" smtClean="0"/>
              <a:t>Let packed BCD = 29 H = $02, $09 unpacked = $32, $39 ASCII</a:t>
            </a:r>
          </a:p>
          <a:p>
            <a:pPr lvl="1"/>
            <a:r>
              <a:rPr lang="en-US" dirty="0" smtClean="0"/>
              <a:t>Binary 0010 1001 = 0000 0010 unpacked = 0011 0010 ASCII</a:t>
            </a:r>
          </a:p>
          <a:p>
            <a:pPr lvl="1"/>
            <a:r>
              <a:rPr lang="en-US" dirty="0" smtClean="0"/>
              <a:t>Second nibble = 0000 1001 unpacked = 0011 1001 ASCII</a:t>
            </a:r>
          </a:p>
        </p:txBody>
      </p:sp>
    </p:spTree>
    <p:extLst>
      <p:ext uri="{BB962C8B-B14F-4D97-AF65-F5344CB8AC3E}">
        <p14:creationId xmlns:p14="http://schemas.microsoft.com/office/powerpoint/2010/main" val="132095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 of converting packed BDC to 2 ASCII Numbers and placing in specific memory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; Register A contains the packed BCD.   The program converts the packed BCD to 2 ASCII numbers and stores</a:t>
            </a:r>
          </a:p>
          <a:p>
            <a:pPr marL="0" indent="0">
              <a:buNone/>
            </a:pPr>
            <a:r>
              <a:rPr lang="en-US" sz="1800" dirty="0" smtClean="0"/>
              <a:t>; them into locations $806 and $807</a:t>
            </a:r>
          </a:p>
          <a:p>
            <a:pPr marL="0" indent="0">
              <a:buNone/>
            </a:pPr>
            <a:r>
              <a:rPr lang="en-US" sz="1800" dirty="0" smtClean="0"/>
              <a:t>BCDVAL	EQU	$29		; THE PACKED BCD VALUE TO BE CONVERTED</a:t>
            </a:r>
          </a:p>
          <a:p>
            <a:pPr marL="0" indent="0">
              <a:buNone/>
            </a:pPr>
            <a:r>
              <a:rPr lang="en-US" sz="1800" dirty="0" smtClean="0"/>
              <a:t>HASCI	EQU	$806		; HIGH BYTE OF ASCII</a:t>
            </a:r>
          </a:p>
          <a:p>
            <a:pPr marL="0" indent="0">
              <a:buNone/>
            </a:pPr>
            <a:r>
              <a:rPr lang="en-US" sz="1800" dirty="0" smtClean="0"/>
              <a:t>LASCI	EQU	$807		; LOW BYTE OF ASCII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BCDVAL		; A = 29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ANDA	#$0F		; MASK THE UPPER NIBBLE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ORAA			; MAKE IT ASCII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LASCI		; SAVE IT LASCI = 39 H = ‘9’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BCDVAL		; A = 29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ANDA	#$ F0		; MASK LOWER NIBBLE A = 20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LSRA			; SHIFT RIGHT 4 TIMES TO GET UPPER NIBBLE TO LOW NIBBLE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LSRA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LSRA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LSRA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ORAA	#$30		; MAKE IT ASCII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HASC		; SAVE IT HASCI = 32 H = ‘2’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68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ASCII to Packed BCD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First convert ASCII to unpacked BCD (to get rid of the 3) , then combine to make the packed BCD</a:t>
            </a:r>
          </a:p>
          <a:p>
            <a:pPr marL="0" indent="0">
              <a:buNone/>
            </a:pPr>
            <a:r>
              <a:rPr lang="en-US" sz="1800" dirty="0" smtClean="0"/>
              <a:t>; convert 4 and 7 to packed BCD</a:t>
            </a:r>
          </a:p>
          <a:p>
            <a:pPr marL="0" indent="0">
              <a:buNone/>
            </a:pPr>
            <a:r>
              <a:rPr lang="en-US" sz="1800" dirty="0" smtClean="0"/>
              <a:t>MYBCD	EQU	$820		; LOCATION OF PACKED BCD VARIABLE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#’4’ 		; A = 34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ANDA	#$0F		; MASK UPPER NIBBLE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LSLA			; SHIFT LEFT 4 TIMES FOR LOWER NIBBLE</a:t>
            </a:r>
          </a:p>
          <a:p>
            <a:pPr marL="0" indent="0">
              <a:buNone/>
            </a:pPr>
            <a:r>
              <a:rPr lang="en-US" sz="1800" dirty="0" smtClean="0"/>
              <a:t>	LSLA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LSLA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LSLA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MYBCD		; MYBCD = 40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#’7’		; A = 37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ANDA	#$0F		; MASK UPPER NIBBLE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ORAA	MYBCD		; A = $47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 smtClean="0"/>
              <a:t>STAA	MYBCD		; MYBCD = $47 A PACKED BCD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31637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251</Words>
  <Application>Microsoft Office PowerPoint</Application>
  <PresentationFormat>Widescreen</PresentationFormat>
  <Paragraphs>90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Section 5.5</vt:lpstr>
      <vt:lpstr>ASCII and BCD Codes for Digits 0-9</vt:lpstr>
      <vt:lpstr>Packed BCD to ASCII Conversion</vt:lpstr>
      <vt:lpstr>Example of converting packed BDC to 2 ASCII Numbers and placing in specific memory locations</vt:lpstr>
      <vt:lpstr>ASCII to Packed BCD Conversion</vt:lpstr>
    </vt:vector>
  </TitlesOfParts>
  <Company>PSU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5.5</dc:title>
  <dc:creator>ETECH</dc:creator>
  <cp:lastModifiedBy>ETECH</cp:lastModifiedBy>
  <cp:revision>8</cp:revision>
  <dcterms:created xsi:type="dcterms:W3CDTF">2016-10-31T00:29:58Z</dcterms:created>
  <dcterms:modified xsi:type="dcterms:W3CDTF">2016-10-31T01:17:11Z</dcterms:modified>
</cp:coreProperties>
</file>