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3E73-08C8-41EA-9351-E342374D259E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CE56-F498-4612-AAAE-D6B0571AF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6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3E73-08C8-41EA-9351-E342374D259E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CE56-F498-4612-AAAE-D6B0571AF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82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3E73-08C8-41EA-9351-E342374D259E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CE56-F498-4612-AAAE-D6B0571AF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7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3E73-08C8-41EA-9351-E342374D259E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CE56-F498-4612-AAAE-D6B0571AF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61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3E73-08C8-41EA-9351-E342374D259E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CE56-F498-4612-AAAE-D6B0571AF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8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3E73-08C8-41EA-9351-E342374D259E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CE56-F498-4612-AAAE-D6B0571AF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62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3E73-08C8-41EA-9351-E342374D259E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CE56-F498-4612-AAAE-D6B0571AF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30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3E73-08C8-41EA-9351-E342374D259E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CE56-F498-4612-AAAE-D6B0571AF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75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3E73-08C8-41EA-9351-E342374D259E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CE56-F498-4612-AAAE-D6B0571AF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92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3E73-08C8-41EA-9351-E342374D259E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CE56-F498-4612-AAAE-D6B0571AF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1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3E73-08C8-41EA-9351-E342374D259E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CE56-F498-4612-AAAE-D6B0571AF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55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B3E73-08C8-41EA-9351-E342374D259E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6CE56-F498-4612-AAAE-D6B0571AF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82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/>
          <a:lstStyle/>
          <a:p>
            <a:r>
              <a:rPr lang="en-US" dirty="0" smtClean="0"/>
              <a:t>Advanced Addressing Modes, Look up Table, Macros and 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928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Auto increment for indexed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auto increment and auto decrement options in HCS12 for X, Y and SP registers</a:t>
            </a:r>
          </a:p>
          <a:p>
            <a:r>
              <a:rPr lang="en-US" dirty="0" smtClean="0"/>
              <a:t>This is accomplished using the CLR instruction</a:t>
            </a:r>
          </a:p>
          <a:p>
            <a:r>
              <a:rPr lang="en-US" dirty="0" smtClean="0"/>
              <a:t>Increment decrement values may be -8 thru +8</a:t>
            </a:r>
          </a:p>
          <a:p>
            <a:r>
              <a:rPr lang="en-US" dirty="0" smtClean="0"/>
              <a:t>PC may not be auto incremented/decremented</a:t>
            </a:r>
          </a:p>
          <a:p>
            <a:r>
              <a:rPr lang="en-US" dirty="0" smtClean="0"/>
              <a:t>Note the following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427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Auto Increment/Decrement for CLR Instruction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1080979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56114920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294748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02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CLR 0,X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 stays the same after clearing</a:t>
                      </a:r>
                      <a:r>
                        <a:rPr lang="en-US" baseline="0" dirty="0" smtClean="0"/>
                        <a:t> pointed to location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783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CLR</a:t>
                      </a:r>
                      <a:r>
                        <a:rPr lang="en-US" baseline="0" dirty="0" smtClean="0"/>
                        <a:t> 1,X+ (post increment)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 increments</a:t>
                      </a:r>
                      <a:r>
                        <a:rPr lang="en-US" baseline="0" dirty="0" smtClean="0"/>
                        <a:t> after clearing pointed to location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465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CLR</a:t>
                      </a:r>
                      <a:r>
                        <a:rPr lang="en-US" baseline="0" dirty="0" smtClean="0"/>
                        <a:t> 1,+X (pre increment)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 is incremented then</a:t>
                      </a:r>
                      <a:r>
                        <a:rPr lang="en-US" baseline="0" dirty="0" smtClean="0"/>
                        <a:t> pointed to location is cleared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85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CLR 1, X- (post decrement)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 decrements</a:t>
                      </a:r>
                      <a:r>
                        <a:rPr lang="en-US" baseline="0" dirty="0" smtClean="0"/>
                        <a:t> after clearing pointed to location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767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CLR 1,-X (pre decrement)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 is decremented</a:t>
                      </a:r>
                      <a:r>
                        <a:rPr lang="en-US" baseline="0" dirty="0" smtClean="0"/>
                        <a:t> then pointed to location is cleared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101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1830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to clear 16 ram locations starting at $840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; using auto increment to clear the locations</a:t>
            </a:r>
          </a:p>
          <a:p>
            <a:pPr marL="0" indent="0">
              <a:buNone/>
            </a:pPr>
            <a:r>
              <a:rPr lang="en-US" sz="1800" dirty="0" smtClean="0"/>
              <a:t>COUNT	EQU	$810		; LOCATION OF COUNT VARIABLE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LDAA	#16		; A = 16 D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STAA	COUNT		; COUNT = 16 D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LDX	#$840		; FIRST LOCATION</a:t>
            </a:r>
          </a:p>
          <a:p>
            <a:pPr marL="0" indent="0">
              <a:buNone/>
            </a:pPr>
            <a:r>
              <a:rPr lang="en-US" sz="1800" dirty="0" smtClean="0"/>
              <a:t>B1	CLR 1,X+			; RAM LOCATION CLEARED THEN X INCREMENTED BY 1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DEC	COUNT		; DECREMENT COUNTER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BNE	B1		; LOOP UNTIL COUNTER = 0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96296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to sum contents of memory locations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; add the data in locations $840 thru $843, store the result in locations 806 and 807 H, given $840 = 7D H, </a:t>
            </a:r>
          </a:p>
          <a:p>
            <a:pPr marL="0" indent="0">
              <a:buNone/>
            </a:pPr>
            <a:r>
              <a:rPr lang="en-US" sz="1800" dirty="0" smtClean="0"/>
              <a:t>; $841 = EB H, $842 = C5 H, and $843 = 5B H</a:t>
            </a:r>
          </a:p>
          <a:p>
            <a:pPr marL="0" indent="0">
              <a:buNone/>
            </a:pPr>
            <a:r>
              <a:rPr lang="en-US" sz="1800" dirty="0" smtClean="0"/>
              <a:t>HBYTE	EQU	$806		; LOCATION OF HIGH BYTE OF RESULT, BIG ENDIAN</a:t>
            </a:r>
          </a:p>
          <a:p>
            <a:pPr marL="0" indent="0">
              <a:buNone/>
            </a:pPr>
            <a:r>
              <a:rPr lang="en-US" sz="1800" dirty="0" smtClean="0"/>
              <a:t>LBYTE	EQU	$807		; LOCATION OF LOW BYTE OF RESULT, BIG ENDIAN</a:t>
            </a:r>
          </a:p>
          <a:p>
            <a:pPr marL="0" indent="0">
              <a:buNone/>
            </a:pPr>
            <a:r>
              <a:rPr lang="en-US" sz="1800" dirty="0" smtClean="0"/>
              <a:t>COUNT	EQU	$810		; LOCATION OF COUNT VARIABLE</a:t>
            </a:r>
          </a:p>
          <a:p>
            <a:pPr marL="0" indent="0">
              <a:buNone/>
            </a:pPr>
            <a:r>
              <a:rPr lang="en-US" sz="1800" dirty="0" smtClean="0"/>
              <a:t>	LDAA	#4		; A = 4 D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STAA	COUNT		; COUNT INITIALYZED TO 4 D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LDX	#$840		; FIRST MEMORY LOCATION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CLRA			; A = 0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STAA	HBYTE		; HBYTE = 0</a:t>
            </a:r>
          </a:p>
          <a:p>
            <a:pPr marL="0" indent="0">
              <a:buNone/>
            </a:pPr>
            <a:r>
              <a:rPr lang="en-US" sz="1800" dirty="0" smtClean="0"/>
              <a:t>; CONTINUED ON NEXT SLIDE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40058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 Example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; Picking back up with the loop</a:t>
            </a:r>
          </a:p>
          <a:p>
            <a:pPr marL="0" indent="0">
              <a:buNone/>
            </a:pPr>
            <a:r>
              <a:rPr lang="en-US" sz="1800" dirty="0" smtClean="0"/>
              <a:t>B1	ADDA	1, X+		; ADD A AND INCREMENT POINTER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BCC	OVER		; BRANCH TIO OVER, IF NO CARRY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INX	HBYTE		; ELSE INCRENT THE HIGH BYTE</a:t>
            </a:r>
          </a:p>
          <a:p>
            <a:pPr marL="0" indent="0">
              <a:buNone/>
            </a:pPr>
            <a:r>
              <a:rPr lang="en-US" sz="1800" dirty="0" smtClean="0"/>
              <a:t>OVER	DEC	COUNT		; DECREMENT THE COUNTER VARIABLE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BNE	B1		; LOOP UNTIL COUNT = 0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STAA	LOWBYTE		; STORE THE LOWBYTE RESULT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34620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PROGRAM TO COPY 5 BYTES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/>
              <a:t>; The program copies a block of 5 bytes of data from RAM locations starting at $830 to a RAM block starting at</a:t>
            </a:r>
          </a:p>
          <a:p>
            <a:pPr marL="0" indent="0">
              <a:buNone/>
            </a:pPr>
            <a:r>
              <a:rPr lang="en-US" sz="1800" dirty="0" smtClean="0"/>
              <a:t>; $860.  Given that $830 = ‘H’, $831 = ‘E’, $832 = ‘L’, $833 = ‘L’, $834 = ‘O’</a:t>
            </a:r>
          </a:p>
          <a:p>
            <a:pPr marL="0" indent="0">
              <a:buNone/>
            </a:pPr>
            <a:r>
              <a:rPr lang="en-US" sz="1800" dirty="0" smtClean="0"/>
              <a:t>COUNT	EQU	$810		; LOCATION OF COUNT VARIABLE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LDAA	#$5		; A = 5 H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STAA 	COUNT		; COUNTER INITIALYZED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LDX	$830		; LOWER BLOCK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LDY	$860		; HIGH BLOCK</a:t>
            </a:r>
          </a:p>
          <a:p>
            <a:pPr marL="0" indent="0">
              <a:buNone/>
            </a:pPr>
            <a:r>
              <a:rPr lang="en-US" sz="1800" dirty="0" smtClean="0"/>
              <a:t>B2	LDAA	1,X+		; GET POINTED TO BYTE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STAA	1,Y+		; STORE IN POINTED TO BYTE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DEC	COUNT		; DECREMENT COUNTER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BNE	B2		; LOOP UNTIL COUNTER = 0</a:t>
            </a:r>
          </a:p>
          <a:p>
            <a:pPr marL="0" indent="0">
              <a:buNone/>
            </a:pPr>
            <a:r>
              <a:rPr lang="en-US" sz="1800" dirty="0" smtClean="0"/>
              <a:t>; Now </a:t>
            </a:r>
            <a:r>
              <a:rPr lang="en-US" sz="1800" dirty="0" smtClean="0"/>
              <a:t>that $860 = ‘H’, $861 = ‘E’, $862 = ‘L’, $863 = ‘L’, $864 = ‘O’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34954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Program to Copy 20 Bytes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; Program copies a block of 20 bytes starting at RAM location $830 to a block of 20 bytes starting at $860</a:t>
            </a:r>
          </a:p>
          <a:p>
            <a:pPr marL="0" indent="0">
              <a:buNone/>
            </a:pPr>
            <a:r>
              <a:rPr lang="en-US" sz="1800" dirty="0" smtClean="0"/>
              <a:t>COUNT	EQU	$810		; LOCATION OF COUNT VARIABLE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LDAA	#10		; A = 10 D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STAA	COUNT		; COUNTER INITIALYZED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LDX	#$830		; START OF SOURCE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LDY	#$860		; START OF TARGET</a:t>
            </a:r>
          </a:p>
          <a:p>
            <a:pPr marL="0" indent="0">
              <a:buNone/>
            </a:pPr>
            <a:r>
              <a:rPr lang="en-US" sz="1800" dirty="0" smtClean="0"/>
              <a:t>B3	LDD	2, X+		; GET THE WORD AT SOURCE AND INCREMENT POINTER BY 2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STD	2, Y+		; COPY TO TARGET AND INCREMENT POINTER BY 2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DEC	COUNT		; DECREMENT COUNTER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BNE	B3		;  LOOP 10 TIMES UNTIL COUNTER = 0</a:t>
            </a:r>
          </a:p>
          <a:p>
            <a:pPr marL="0" indent="0">
              <a:buNone/>
            </a:pPr>
            <a:r>
              <a:rPr lang="en-US" sz="1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89589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Effective Address in Indexed Addressing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mode we have 5-, 9-, or 16- bit signed offset as displacement</a:t>
            </a:r>
          </a:p>
          <a:p>
            <a:r>
              <a:rPr lang="en-US" dirty="0" smtClean="0"/>
              <a:t>The displacement is added to the indexed register to calculate the effective address</a:t>
            </a:r>
          </a:p>
          <a:p>
            <a:r>
              <a:rPr lang="en-US" dirty="0" smtClean="0"/>
              <a:t>For example in LDAA 5,X , X + 5 is the effective address.  In this case A is loaded with the 5</a:t>
            </a:r>
            <a:r>
              <a:rPr lang="en-US" baseline="30000" dirty="0" smtClean="0"/>
              <a:t>th</a:t>
            </a:r>
            <a:r>
              <a:rPr lang="en-US" dirty="0" smtClean="0"/>
              <a:t> byte from the beginning address pointed to by X</a:t>
            </a:r>
          </a:p>
          <a:p>
            <a:r>
              <a:rPr lang="en-US" dirty="0" smtClean="0"/>
              <a:t>We can also use the accumulators A, B, and D to hold the offset value</a:t>
            </a:r>
          </a:p>
          <a:p>
            <a:r>
              <a:rPr lang="en-US" dirty="0" smtClean="0"/>
              <a:t>Note the following example</a:t>
            </a:r>
          </a:p>
        </p:txBody>
      </p:sp>
    </p:spTree>
    <p:extLst>
      <p:ext uri="{BB962C8B-B14F-4D97-AF65-F5344CB8AC3E}">
        <p14:creationId xmlns:p14="http://schemas.microsoft.com/office/powerpoint/2010/main" val="3885847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Effective Address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; Given X = $1200, find the effective address for the following cases</a:t>
            </a:r>
          </a:p>
          <a:p>
            <a:pPr marL="0" indent="0">
              <a:buNone/>
            </a:pPr>
            <a:r>
              <a:rPr lang="en-US" sz="1800" dirty="0" smtClean="0"/>
              <a:t>; LDAA	10,X</a:t>
            </a:r>
          </a:p>
          <a:p>
            <a:pPr marL="0" indent="0">
              <a:buNone/>
            </a:pPr>
            <a:r>
              <a:rPr lang="en-US" sz="1800" dirty="0" smtClean="0"/>
              <a:t>; LDAA	14,X</a:t>
            </a:r>
          </a:p>
          <a:p>
            <a:pPr marL="0" indent="0">
              <a:buNone/>
            </a:pPr>
            <a:r>
              <a:rPr lang="en-US" sz="1800" dirty="0" smtClean="0"/>
              <a:t>; LDAA	-3,X</a:t>
            </a:r>
          </a:p>
          <a:p>
            <a:pPr marL="0" indent="0">
              <a:buNone/>
            </a:pPr>
            <a:r>
              <a:rPr lang="en-US" sz="1800" dirty="0" smtClean="0"/>
              <a:t>; LDAA	10,X	Effective: $1200 + 10 = $120A</a:t>
            </a:r>
          </a:p>
          <a:p>
            <a:pPr marL="0" indent="0">
              <a:buNone/>
            </a:pPr>
            <a:r>
              <a:rPr lang="en-US" sz="1800" dirty="0" smtClean="0"/>
              <a:t>; LDAA	14,X	Effective: $1200 + 14 = $120E</a:t>
            </a:r>
          </a:p>
          <a:p>
            <a:pPr marL="0" indent="0">
              <a:buNone/>
            </a:pPr>
            <a:r>
              <a:rPr lang="en-US" sz="1800" dirty="0" smtClean="0"/>
              <a:t>; LDAA	-3,X</a:t>
            </a:r>
            <a:r>
              <a:rPr lang="en-US" sz="1800" smtClean="0"/>
              <a:t>	Effective: $1200 – 3 = $11FD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85261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Upon Completion of this Chapter, students will be able to:</a:t>
            </a:r>
          </a:p>
          <a:p>
            <a:r>
              <a:rPr lang="en-US" dirty="0" smtClean="0"/>
              <a:t>Code HCS12 Assembly language programs using advanced addressing modes</a:t>
            </a:r>
          </a:p>
          <a:p>
            <a:r>
              <a:rPr lang="en-US" dirty="0" smtClean="0"/>
              <a:t>Code HCS12 instructions to manipulate a look up table</a:t>
            </a:r>
          </a:p>
          <a:p>
            <a:r>
              <a:rPr lang="en-US" dirty="0" smtClean="0"/>
              <a:t>Access fixed data residing in the program ROM space</a:t>
            </a:r>
          </a:p>
          <a:p>
            <a:r>
              <a:rPr lang="en-US" dirty="0" smtClean="0"/>
              <a:t>Discuss how to create Macros and Modules</a:t>
            </a:r>
          </a:p>
          <a:p>
            <a:r>
              <a:rPr lang="en-US" dirty="0" smtClean="0"/>
              <a:t>Code HCS12 programs for ASCII and BCD data conversion</a:t>
            </a:r>
          </a:p>
          <a:p>
            <a:r>
              <a:rPr lang="en-US" dirty="0" smtClean="0"/>
              <a:t>Code HCS12 programs to create and test the checksum byte</a:t>
            </a:r>
          </a:p>
          <a:p>
            <a:r>
              <a:rPr lang="en-US" dirty="0" smtClean="0"/>
              <a:t>List the advantages of macros and modules in programming</a:t>
            </a:r>
          </a:p>
          <a:p>
            <a:r>
              <a:rPr lang="en-US" dirty="0" smtClean="0"/>
              <a:t>Understand the concepts of GLOBAL and EXTERNAL in modular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92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Advanced Indexed Addressing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indexed addressing mode, a register is used as a pointer to the data location</a:t>
            </a:r>
          </a:p>
          <a:p>
            <a:pPr lvl="1"/>
            <a:r>
              <a:rPr lang="en-US" dirty="0" smtClean="0"/>
              <a:t>4 registers may be used for this purpose in the HCS12</a:t>
            </a:r>
          </a:p>
          <a:p>
            <a:pPr lvl="1"/>
            <a:r>
              <a:rPr lang="en-US" dirty="0" smtClean="0"/>
              <a:t>Namely X, Y, SP, and PC</a:t>
            </a:r>
          </a:p>
          <a:p>
            <a:pPr lvl="1"/>
            <a:r>
              <a:rPr lang="en-US" dirty="0" smtClean="0"/>
              <a:t>These are 16 bit registers</a:t>
            </a:r>
          </a:p>
          <a:p>
            <a:pPr lvl="1"/>
            <a:r>
              <a:rPr lang="en-US" dirty="0" smtClean="0"/>
              <a:t>In most applications we will not use PC since it used by the CPU</a:t>
            </a:r>
          </a:p>
          <a:p>
            <a:r>
              <a:rPr lang="en-US" dirty="0" smtClean="0"/>
              <a:t>One advantage of the indexed addressing mode is that it makes accessing data dynamic rather than static.</a:t>
            </a:r>
          </a:p>
          <a:p>
            <a:r>
              <a:rPr lang="en-US" dirty="0" smtClean="0"/>
              <a:t>Note the following examples</a:t>
            </a:r>
          </a:p>
        </p:txBody>
      </p:sp>
    </p:spTree>
    <p:extLst>
      <p:ext uri="{BB962C8B-B14F-4D97-AF65-F5344CB8AC3E}">
        <p14:creationId xmlns:p14="http://schemas.microsoft.com/office/powerpoint/2010/main" val="2362012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One way to skin the 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; The program copies the value 55 H into RAM memory locations $840 t0 $844 using extended addressing mode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LDAA	#$55		; A = 55 H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STAA	$840		; $840 = 55 H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STAA	$841		; $841 = 55 H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STAA	$842		; $842 = 55 H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STAA	$843		; $843 = 55 H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STAA	$844		; $844 = 55 H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7556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Another way to skin the 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/>
              <a:t>; Program to copy the value 55 H into locations $840 thru $844 using indexed addressing mode with out a loop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LDAA	#$55		; A =55 H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LDX	#$840		; LOAD POINTER WITH FIRST ADDRESS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STAA	0,X		; $840 = 55 H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INX			; NOW X POINTS TO $841 HEX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STAA	0,X		; $841 = 55 H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INX			; NOW X POINTS TO $842 HEX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STAA	0,X		; $842 = 55 H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INX			; NOW X POINTS TO $843 HEX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STAA	0,X		; $843 = 55 H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INX			; NOW X POINTS TO $844 HEX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STAA	0,X		; $844 = 55 H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945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Yet another way to skin this 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; Program to copy 55 H into locations 840 H thru 844 H using a loop.</a:t>
            </a:r>
          </a:p>
          <a:p>
            <a:pPr marL="0" indent="0">
              <a:buNone/>
            </a:pPr>
            <a:r>
              <a:rPr lang="en-US" sz="1800" dirty="0" smtClean="0"/>
              <a:t>COUNT	EQU	$810		; LOCATION OF COUNTER VARIABLE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LDAA	#$5		; A = 5 H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STAA	COUNT		; COUNT = 5 H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LDX	$840		; FIRST RAM ADDRESS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LDAA	#$55		; A = 55 H</a:t>
            </a:r>
          </a:p>
          <a:p>
            <a:pPr marL="0" indent="0">
              <a:buNone/>
            </a:pPr>
            <a:r>
              <a:rPr lang="en-US" sz="1800" dirty="0" smtClean="0"/>
              <a:t>B1	STAA	0,X		; STORE 55H INTO POINTED TO ADDRESS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INX			; POINT TO NEXT ADDRESS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DEC	COUNT		; DECREMENT COUNTER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BNE	B1		; LOOP UNTIL COUNT = 0</a:t>
            </a:r>
          </a:p>
          <a:p>
            <a:pPr marL="0" indent="0">
              <a:buNone/>
            </a:pPr>
            <a:r>
              <a:rPr lang="en-US" sz="1800" dirty="0" smtClean="0"/>
              <a:t>; 	You might verify this using Code Warrior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909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Comments about previous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 loop is most efficient in the general case</a:t>
            </a:r>
          </a:p>
          <a:p>
            <a:pPr lvl="1"/>
            <a:r>
              <a:rPr lang="en-US" dirty="0" smtClean="0"/>
              <a:t>This is only possible because of the indexed addressing mode</a:t>
            </a:r>
          </a:p>
          <a:p>
            <a:pPr lvl="1"/>
            <a:r>
              <a:rPr lang="en-US" dirty="0" smtClean="0"/>
              <a:t>Looping is not possible in extended addressing mode</a:t>
            </a:r>
          </a:p>
          <a:p>
            <a:pPr lvl="1"/>
            <a:r>
              <a:rPr lang="en-US" dirty="0" smtClean="0"/>
              <a:t>This is the main difference between extended and indexed modes</a:t>
            </a:r>
          </a:p>
          <a:p>
            <a:r>
              <a:rPr lang="en-US" dirty="0" smtClean="0"/>
              <a:t>Think about the case where we might want to send a string</a:t>
            </a:r>
          </a:p>
          <a:p>
            <a:pPr lvl="1"/>
            <a:r>
              <a:rPr lang="en-US" dirty="0" smtClean="0"/>
              <a:t>This would much more efficient using indexed mode</a:t>
            </a:r>
          </a:p>
          <a:p>
            <a:r>
              <a:rPr lang="en-US" dirty="0" smtClean="0"/>
              <a:t>Note the next example</a:t>
            </a:r>
          </a:p>
        </p:txBody>
      </p:sp>
    </p:spTree>
    <p:extLst>
      <p:ext uri="{BB962C8B-B14F-4D97-AF65-F5344CB8AC3E}">
        <p14:creationId xmlns:p14="http://schemas.microsoft.com/office/powerpoint/2010/main" val="3050132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 using extended addressing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 smtClean="0"/>
              <a:t>; You are given that RAM locations $830 thru $834 contain a string of ASCII data, </a:t>
            </a:r>
            <a:r>
              <a:rPr lang="en-US" sz="1800" dirty="0" err="1" smtClean="0"/>
              <a:t>ie</a:t>
            </a:r>
            <a:r>
              <a:rPr lang="en-US" sz="1800" dirty="0" smtClean="0"/>
              <a:t>.  $830 = ‘H’, $831 = ‘E’, </a:t>
            </a:r>
          </a:p>
          <a:p>
            <a:pPr marL="0" indent="0">
              <a:buNone/>
            </a:pPr>
            <a:r>
              <a:rPr lang="en-US" sz="1800" dirty="0" smtClean="0"/>
              <a:t>; $832 = ‘L’, $833 = ‘L’, $834 = ‘O’.  The object is to get each character and send it to Port B one byte at a time</a:t>
            </a:r>
          </a:p>
          <a:p>
            <a:pPr marL="0" indent="0">
              <a:buNone/>
            </a:pPr>
            <a:r>
              <a:rPr lang="en-US" sz="1800" dirty="0" smtClean="0"/>
              <a:t>; using extended addressing mode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BSET	DDRB, $11111111			; PORTB IS OUTPUT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LDAA	$830				; A = ‘H’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STAA	PORTB				; PORTB = ‘H’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LDAA	$831				; A = ‘E’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STAA	PORTB				; PORTB = ‘E’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LDAA	$832				; A = ‘L’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STAA	PORTB				; PORTB = ‘L’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LDAA	$833				; A = ‘L’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STAA	PORTB				; PORTB = ‘L’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LDAA	$834				; A = ‘O’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STAA	PORTB				; PORTB = ‘O’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58720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using indexed addressing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/>
              <a:t>; You are given that RAM locations $830 thru $834 contain a string of ASCII data, </a:t>
            </a:r>
            <a:r>
              <a:rPr lang="en-US" sz="1800" dirty="0" err="1" smtClean="0"/>
              <a:t>ie</a:t>
            </a:r>
            <a:r>
              <a:rPr lang="en-US" sz="1800" dirty="0" smtClean="0"/>
              <a:t>.  $830 = ‘H’, $831 = ‘E’, </a:t>
            </a:r>
          </a:p>
          <a:p>
            <a:pPr marL="0" indent="0">
              <a:buNone/>
            </a:pPr>
            <a:r>
              <a:rPr lang="en-US" sz="1800" dirty="0" smtClean="0"/>
              <a:t>; $832 = ‘L’, $833 = ‘L’, $834 = ‘O’.  The object is to get each character and send it to Port B one byte at a time</a:t>
            </a:r>
          </a:p>
          <a:p>
            <a:pPr marL="0" indent="0">
              <a:buNone/>
            </a:pPr>
            <a:r>
              <a:rPr lang="en-US" sz="1800" dirty="0" smtClean="0"/>
              <a:t>; using indexed addressing mode</a:t>
            </a:r>
          </a:p>
          <a:p>
            <a:pPr marL="0" indent="0">
              <a:buNone/>
            </a:pPr>
            <a:r>
              <a:rPr lang="en-US" sz="1800" dirty="0" smtClean="0"/>
              <a:t>COUNT	EQU	$810			; LOCATION OF COUNT VARIABLE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LDAA	#$5			; A = 5 H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STAA	COUNT			; COUNT = 5 H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LDX	$830			; X POINTS TO FIRST ADDRESS</a:t>
            </a:r>
          </a:p>
          <a:p>
            <a:pPr marL="0" indent="0">
              <a:buNone/>
            </a:pPr>
            <a:r>
              <a:rPr lang="en-US" sz="1800" dirty="0" smtClean="0"/>
              <a:t>B2	LDAA	0,X			; LOAD THE POINTED TO VALUE INTO A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STAA	PORTB			; NOW PORTB CONTAINS VALUE IN A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INX				; INCREMENT POINTER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DEC	COUNT			; DECREMENT COUNTER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BNE	B2			; LOOP UNTIL COUNT = 0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36766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4731</TotalTime>
  <Words>907</Words>
  <Application>Microsoft Office PowerPoint</Application>
  <PresentationFormat>Widescreen</PresentationFormat>
  <Paragraphs>176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Chapter 6</vt:lpstr>
      <vt:lpstr>Objectives</vt:lpstr>
      <vt:lpstr>Advanced Indexed Addressing Mode</vt:lpstr>
      <vt:lpstr>One way to skin the cat</vt:lpstr>
      <vt:lpstr>Another way to skin the cat</vt:lpstr>
      <vt:lpstr>Yet another way to skin this cat</vt:lpstr>
      <vt:lpstr>Comments about previous example</vt:lpstr>
      <vt:lpstr> Example using extended addressing mode</vt:lpstr>
      <vt:lpstr>Example using indexed addressing mode</vt:lpstr>
      <vt:lpstr>Auto increment for indexed addressing</vt:lpstr>
      <vt:lpstr>Auto Increment/Decrement for CLR Instruction</vt:lpstr>
      <vt:lpstr>Example to clear 16 ram locations starting at $840</vt:lpstr>
      <vt:lpstr>Example to sum contents of memory locations</vt:lpstr>
      <vt:lpstr>Sum Example Continued</vt:lpstr>
      <vt:lpstr>EXAMPLE PROGRAM TO COPY 5 BYTES OF DATA</vt:lpstr>
      <vt:lpstr>Example Program to Copy 20 Bytes</vt:lpstr>
      <vt:lpstr>Effective Address in Indexed Addressing Mode</vt:lpstr>
      <vt:lpstr>Effective Address Example</vt:lpstr>
    </vt:vector>
  </TitlesOfParts>
  <Company>PSU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ETECH</dc:creator>
  <cp:lastModifiedBy>ETECH</cp:lastModifiedBy>
  <cp:revision>27</cp:revision>
  <dcterms:created xsi:type="dcterms:W3CDTF">2016-11-03T21:22:33Z</dcterms:created>
  <dcterms:modified xsi:type="dcterms:W3CDTF">2016-11-07T04:13:33Z</dcterms:modified>
</cp:coreProperties>
</file>