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9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5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4DB8-134F-424C-BF7A-C1271C4A7B0D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37D70-D0FC-4C7E-AEFE-2EF4D4D7F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6.2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Accessing Look Up Table in Flash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to copy ROM data to RAM 1 byte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Data is stored in ROM starting at $8500 with the string “The Promise of World Peace” store in RAM starting</a:t>
            </a:r>
          </a:p>
          <a:p>
            <a:pPr marL="0" indent="0">
              <a:buNone/>
            </a:pPr>
            <a:r>
              <a:rPr lang="en-US" sz="1800" dirty="0" smtClean="0"/>
              <a:t>; at $840 one byte at a time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		; START OF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#MYDATA		; LOAD POINT AT START OF DATA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LDY	$840		; POINTS AT START OF RAM TARGET</a:t>
            </a:r>
          </a:p>
          <a:p>
            <a:pPr marL="0" indent="0">
              <a:buNone/>
            </a:pPr>
            <a:r>
              <a:rPr lang="en-US" sz="1800" dirty="0" smtClean="0"/>
              <a:t>B5	LDAA	1, X+		; GET DATA FROM SOURCE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BEQ	EXIT		; EXIT IF THIS IS LAST BYTE (NULL)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1, Y+		; STORE IN TARGET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B5		; GO BACK TO B5</a:t>
            </a:r>
          </a:p>
          <a:p>
            <a:pPr marL="0" indent="0">
              <a:buNone/>
            </a:pPr>
            <a:r>
              <a:rPr lang="en-US" sz="1800" dirty="0" smtClean="0"/>
              <a:t>EXIT	BRA	EXIT		; KEEP LOOPING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</a:t>
            </a:r>
          </a:p>
          <a:p>
            <a:pPr marL="0" indent="0">
              <a:buNone/>
            </a:pPr>
            <a:r>
              <a:rPr lang="en-US" sz="1800" dirty="0" smtClean="0"/>
              <a:t>MYDATA	DC.B	“The Promise of World Peace”,0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468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Couple More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Warrior Simulator will allow us to verify the contents in RAM and ROM for a particular program</a:t>
            </a:r>
          </a:p>
          <a:p>
            <a:r>
              <a:rPr lang="en-US" dirty="0" smtClean="0"/>
              <a:t>Look up Table and reading from Flash</a:t>
            </a:r>
          </a:p>
          <a:p>
            <a:pPr lvl="1"/>
            <a:r>
              <a:rPr lang="en-US" dirty="0" smtClean="0"/>
              <a:t>Look up table is a widely used concept</a:t>
            </a:r>
          </a:p>
          <a:p>
            <a:pPr lvl="1"/>
            <a:r>
              <a:rPr lang="en-US" dirty="0" smtClean="0"/>
              <a:t>Allows access of frequently used elements with minimum operations</a:t>
            </a:r>
          </a:p>
          <a:p>
            <a:pPr lvl="1"/>
            <a:r>
              <a:rPr lang="en-US" dirty="0" smtClean="0"/>
              <a:t>For example,</a:t>
            </a:r>
          </a:p>
          <a:p>
            <a:pPr lvl="2"/>
            <a:r>
              <a:rPr lang="en-US" dirty="0" smtClean="0"/>
              <a:t>LDAA	A,X retrieves data at effective address of X+A</a:t>
            </a:r>
          </a:p>
          <a:p>
            <a:pPr lvl="2"/>
            <a:r>
              <a:rPr lang="en-US" dirty="0" smtClean="0"/>
              <a:t>See next example</a:t>
            </a:r>
          </a:p>
          <a:p>
            <a:r>
              <a:rPr lang="en-US" dirty="0" smtClean="0"/>
              <a:t>Writing to Flash ROM involves manipulation of CCR see 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to get value from PORTA, square it and write it to PORTB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Assume values to be squared are between 0 and 9 stored in PB3 – PB0, it is desirable to use a look up table to increase speed of execution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ORG	$8000		; START OF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BCLR	DDRB,%00001111	; PB3 – PBO OF PORT B ARE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BSET	DDRA,%11111111	; PORTA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LDX	#XSQR_TABLE	; X POINTS AT $8500</a:t>
            </a:r>
          </a:p>
          <a:p>
            <a:pPr marL="0" indent="0">
              <a:buNone/>
            </a:pPr>
            <a:r>
              <a:rPr lang="en-US" sz="1800" dirty="0" smtClean="0"/>
              <a:t>B2		LDAA	PORTB		; READ VALUE FROM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ANDA	#$0F		; MASK UPPER BITS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dirty="0" smtClean="0"/>
              <a:t>LDAA	A,X		; GET SQUARE FROM LOOKUP TABLE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STAA	PORTA		; WRITE TO PORTA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BRA	B2		; KEEP LOOKING AT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ORG	$8500		; START OF LOOK UP TABLE</a:t>
            </a:r>
          </a:p>
          <a:p>
            <a:pPr marL="0" indent="0">
              <a:buNone/>
            </a:pPr>
            <a:r>
              <a:rPr lang="en-US" sz="1800" dirty="0" smtClean="0"/>
              <a:t>XSQR_TABLE	DC.B	0,1,4,9,16,25,36,49,64,81</a:t>
            </a:r>
          </a:p>
        </p:txBody>
      </p:sp>
    </p:spTree>
    <p:extLst>
      <p:ext uri="{BB962C8B-B14F-4D97-AF65-F5344CB8AC3E}">
        <p14:creationId xmlns:p14="http://schemas.microsoft.com/office/powerpoint/2010/main" val="373278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to read status of switches and send ASCII representation to PORTA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; Values are determined by values from PB2 (SW2) – PB0 (SW0)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ORG	%8000		; START OF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BCLR	DDRB,%00000111	; PB2 – PB0 C0NFIGURED AS INPUT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BSET	DDRA,%11111111	; PORTA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LDX	#ASCIITABLE	; POINTS AT $8500</a:t>
            </a:r>
          </a:p>
          <a:p>
            <a:pPr marL="0" indent="0">
              <a:buNone/>
            </a:pPr>
            <a:r>
              <a:rPr lang="en-US" sz="1800" dirty="0" smtClean="0"/>
              <a:t>B6		LDAA	PORTB		; GET VALUE FROM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ANDA	#$7		; MASK UPPER 5 BITS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LDAA	A,X		; GET ASCII FROM LOOK UP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STAA	PORTA		; WRITE IT TO PORTA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BRA	B6		; KEEP LOOKING AT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ORG	$8500</a:t>
            </a:r>
          </a:p>
          <a:p>
            <a:pPr marL="0" indent="0">
              <a:buNone/>
            </a:pPr>
            <a:r>
              <a:rPr lang="en-US" sz="1800" smtClean="0"/>
              <a:t>ASCIITABLE	DC.B	‘0’,’1’,’2’,’3’,’4’,’5’,’6’,’7’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27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mainly focused on RAM access thus far</a:t>
            </a:r>
          </a:p>
          <a:p>
            <a:r>
              <a:rPr lang="en-US" dirty="0" smtClean="0"/>
              <a:t>In the single chip mode of HCS12..</a:t>
            </a:r>
          </a:p>
          <a:p>
            <a:pPr lvl="1"/>
            <a:r>
              <a:rPr lang="en-US" dirty="0" smtClean="0"/>
              <a:t>We normally do not use any RAM space for storing code</a:t>
            </a:r>
          </a:p>
          <a:p>
            <a:pPr lvl="1"/>
            <a:r>
              <a:rPr lang="en-US" dirty="0" smtClean="0"/>
              <a:t>We use Flash memory to store static data</a:t>
            </a:r>
          </a:p>
          <a:p>
            <a:pPr lvl="1"/>
            <a:r>
              <a:rPr lang="en-US" dirty="0" smtClean="0"/>
              <a:t>EEPROM is also used for storing critical date (Chapter 14)</a:t>
            </a:r>
            <a:endParaRPr lang="en-US" dirty="0"/>
          </a:p>
          <a:p>
            <a:r>
              <a:rPr lang="en-US" dirty="0" smtClean="0"/>
              <a:t>We will cover the access fixed data residing in Flash</a:t>
            </a:r>
          </a:p>
          <a:p>
            <a:r>
              <a:rPr lang="en-US" dirty="0" smtClean="0"/>
              <a:t>But first how do we get it there in the first place?</a:t>
            </a:r>
          </a:p>
        </p:txBody>
      </p:sp>
    </p:spTree>
    <p:extLst>
      <p:ext uri="{BB962C8B-B14F-4D97-AF65-F5344CB8AC3E}">
        <p14:creationId xmlns:p14="http://schemas.microsoft.com/office/powerpoint/2010/main" val="3312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DC.B and fixed data in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directive is widely used to allocate ROM in byte sized chunks</a:t>
            </a:r>
          </a:p>
          <a:p>
            <a:pPr lvl="1"/>
            <a:r>
              <a:rPr lang="en-US" dirty="0" smtClean="0"/>
              <a:t>In other words 8 bit fixed data</a:t>
            </a:r>
          </a:p>
          <a:p>
            <a:pPr lvl="1"/>
            <a:r>
              <a:rPr lang="en-US" dirty="0" smtClean="0"/>
              <a:t>Widely used to define ASCII strings</a:t>
            </a:r>
          </a:p>
          <a:p>
            <a:pPr lvl="2"/>
            <a:r>
              <a:rPr lang="en-US" dirty="0" smtClean="0"/>
              <a:t>Remember  ‘ for character</a:t>
            </a:r>
          </a:p>
          <a:p>
            <a:pPr lvl="2"/>
            <a:r>
              <a:rPr lang="en-US" dirty="0" smtClean="0"/>
              <a:t>“ for strings</a:t>
            </a:r>
          </a:p>
          <a:p>
            <a:pPr lvl="1"/>
            <a:r>
              <a:rPr lang="en-US" dirty="0" smtClean="0"/>
              <a:t>Code warrior allows use of FCB instead of DC.B to define values up to $FF</a:t>
            </a:r>
          </a:p>
          <a:p>
            <a:pPr lvl="1"/>
            <a:r>
              <a:rPr lang="en-US" dirty="0" smtClean="0"/>
              <a:t>DC.W may be used to define values up to $FFFF</a:t>
            </a:r>
          </a:p>
          <a:p>
            <a:r>
              <a:rPr lang="en-US" dirty="0" smtClean="0"/>
              <a:t>How do we access the fixed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Storing Data into 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Data into 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		; ROM ADDRESS</a:t>
            </a:r>
          </a:p>
          <a:p>
            <a:pPr marL="0" indent="0">
              <a:buNone/>
            </a:pPr>
            <a:r>
              <a:rPr lang="en-US" sz="1800" dirty="0" smtClean="0"/>
              <a:t>DATA1	DC.B	28		; 28 D (1C H) 8500 = 1C H,</a:t>
            </a:r>
          </a:p>
          <a:p>
            <a:pPr marL="0" indent="0">
              <a:buNone/>
            </a:pPr>
            <a:r>
              <a:rPr lang="en-US" sz="1800" dirty="0" smtClean="0"/>
              <a:t>DATA2	DC.B	%00110101	; BINARY (35 H) 8501 = 35 H</a:t>
            </a:r>
          </a:p>
          <a:p>
            <a:pPr marL="0" indent="0">
              <a:buNone/>
            </a:pPr>
            <a:r>
              <a:rPr lang="en-US" sz="1800" dirty="0" smtClean="0"/>
              <a:t>DATA3	DC.B	$39		; HEX 8502 = 39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$8510		; ROM ADDRESS</a:t>
            </a:r>
          </a:p>
          <a:p>
            <a:pPr marL="0" indent="0">
              <a:buNone/>
            </a:pPr>
            <a:r>
              <a:rPr lang="en-US" sz="1800" dirty="0" smtClean="0"/>
              <a:t>DATA4	DC.B	‘Y’		; ASCII CHARACTER 8510 = 59 H</a:t>
            </a:r>
          </a:p>
          <a:p>
            <a:pPr marL="0" indent="0">
              <a:buNone/>
            </a:pPr>
            <a:r>
              <a:rPr lang="en-US" sz="1800" dirty="0" smtClean="0"/>
              <a:t>DATA5	DC.B	‘2’,’0’,’0’,’5’	; ASCII NUMBERS 8511 = 32 H, 8512 = 30 H, 8513 = 30 H, 8514 = 35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$8518		; ROM ADDRESS</a:t>
            </a:r>
          </a:p>
          <a:p>
            <a:pPr marL="0" indent="0">
              <a:buNone/>
            </a:pPr>
            <a:r>
              <a:rPr lang="en-US" sz="1800" dirty="0" smtClean="0"/>
              <a:t>DATA6	DC.B	“HELLO RONNY”	; ASCII STRING 8518 = 48 H, 8519 = 45 H, 8520 &amp; 8521 = 4C ….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2427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program writing from ROM to PORTB</a:t>
            </a:r>
            <a:br>
              <a:rPr lang="en-US" dirty="0" smtClean="0"/>
            </a:br>
            <a:r>
              <a:rPr lang="en-US" dirty="0" smtClean="0"/>
              <a:t>Using a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given $8500 = ‘U’, $8501 = ‘S’, and $8502 = ‘A’, program sends this data to PORTB one byte at a time</a:t>
            </a:r>
          </a:p>
          <a:p>
            <a:pPr marL="0" indent="0">
              <a:buNone/>
            </a:pPr>
            <a:r>
              <a:rPr lang="en-US" sz="1800" dirty="0" smtClean="0"/>
              <a:t>COUNT	EQU	$810		; LOCATION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		; BEGINNING OF PROGRAM 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DDRB,%11111111	;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#$3		; A = 3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COUNTER INITIALYZED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#MYDATA		; X = $8500</a:t>
            </a:r>
          </a:p>
          <a:p>
            <a:pPr marL="0" indent="0">
              <a:buNone/>
            </a:pPr>
            <a:r>
              <a:rPr lang="en-US" sz="1800" dirty="0" smtClean="0"/>
              <a:t>B1	LDAA	0,X		; LOAD POINTED TO VALUE INTO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WRITE A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GET NEXT POINTED TO VALUE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 COUNT		; DECREMENT COUNTER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B1		; LOOP 3 TIMES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		; LOCATION OF ASCII data</a:t>
            </a:r>
          </a:p>
          <a:p>
            <a:pPr marL="0" indent="0">
              <a:buNone/>
            </a:pPr>
            <a:r>
              <a:rPr lang="en-US" sz="1800" dirty="0" smtClean="0"/>
              <a:t>MYDATA	DC.B	“USA”		; ASCII STRING AT $8500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145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Program to Read from ROM and Write to PORTB Using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; assume the same ROM setup is the same as previous example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		; STARTING ADDRESS OF PROGRAM 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 $11111111	; PORTB IS OUTPUT</a:t>
            </a:r>
          </a:p>
          <a:p>
            <a:pPr marL="0" indent="0">
              <a:buNone/>
            </a:pPr>
            <a:r>
              <a:rPr lang="en-US" sz="1800" dirty="0" smtClean="0"/>
              <a:t>	LDX	#MYDATA		; X POINTS TO $8500</a:t>
            </a:r>
          </a:p>
          <a:p>
            <a:pPr marL="0" indent="0">
              <a:buNone/>
            </a:pPr>
            <a:r>
              <a:rPr lang="en-US" sz="1800" dirty="0" smtClean="0"/>
              <a:t>B2	LDAA	0,X		; LOAD POINTED TO VALUE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BEQ	OVER		; EXIT IF 0 IS LAST VALUE</a:t>
            </a:r>
          </a:p>
          <a:p>
            <a:pPr marL="0" indent="0">
              <a:buNone/>
            </a:pPr>
            <a:r>
              <a:rPr lang="en-US" sz="1800" dirty="0" smtClean="0"/>
              <a:t>	STAA	PORTB		; WRITE POINTED TO VALUE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B2		; GET NEXT VALUE</a:t>
            </a:r>
          </a:p>
          <a:p>
            <a:pPr marL="0" indent="0">
              <a:buNone/>
            </a:pPr>
            <a:r>
              <a:rPr lang="en-US" sz="1800" dirty="0" smtClean="0"/>
              <a:t>OVER	BRA	OVER		; USE THIS OR GO BACK TO MONITOR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		; DATA AREA</a:t>
            </a:r>
          </a:p>
          <a:p>
            <a:pPr marL="0" indent="0">
              <a:buNone/>
            </a:pPr>
            <a:r>
              <a:rPr lang="en-US" sz="1800" dirty="0" smtClean="0"/>
              <a:t>MYDATA	DC.B	“USA”,0		; NOTE NULL CHARACTER AFTER STRING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249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using null and auto-increment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assume same data at $8500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		; BEGINNING OF PROGRAM IN ROM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DDRB,%11111111	;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#MYDATA		; LOADS POINTER TO $8500</a:t>
            </a:r>
          </a:p>
          <a:p>
            <a:pPr marL="0" indent="0">
              <a:buNone/>
            </a:pPr>
            <a:r>
              <a:rPr lang="en-US" sz="1800" dirty="0" smtClean="0"/>
              <a:t>B3	LDAA	1,X+		; COPY AND INCREMENT POINTER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BEQ	OVER		; EXIT IF ENCOUNTER NULL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ELSE WRITE A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B3		; GET NEXT CHARACTER</a:t>
            </a:r>
          </a:p>
          <a:p>
            <a:pPr marL="0" indent="0">
              <a:buNone/>
            </a:pPr>
            <a:r>
              <a:rPr lang="en-US" sz="1800" dirty="0" smtClean="0"/>
              <a:t>OVER	BRA	OVER		; THIS OR MONITOR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		; START OF DATA</a:t>
            </a:r>
          </a:p>
          <a:p>
            <a:pPr marL="0" indent="0">
              <a:buNone/>
            </a:pPr>
            <a:r>
              <a:rPr lang="en-US" sz="1800" dirty="0" smtClean="0"/>
              <a:t>MYDATA	DC.B	“USA”,0		; NOTE NULL CHARACTER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277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selecting data from ROM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assume that ROM space starting with $8500 contains personal information such as first name, last name,</a:t>
            </a:r>
          </a:p>
          <a:p>
            <a:pPr marL="0" indent="0">
              <a:buNone/>
            </a:pPr>
            <a:r>
              <a:rPr lang="en-US" sz="1800" dirty="0" smtClean="0"/>
              <a:t>; phone number, etc.  Program reads last name and sends it to PORTB. </a:t>
            </a:r>
          </a:p>
          <a:p>
            <a:pPr marL="0" indent="0">
              <a:buNone/>
            </a:pPr>
            <a:r>
              <a:rPr lang="en-US" sz="1800" dirty="0" smtClean="0"/>
              <a:t>COUNT	EQU	$810		; ADDRESS OF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$8000		; START OF PROGRAM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BSET	DDRB,%11111111	; PORTB IS OUTPUT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LDAA	#$4		; A = 4 H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COUNT		; COUNT IS INITIALYZED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LDX	#MYDATA		; POINTS AT $8500</a:t>
            </a:r>
          </a:p>
          <a:p>
            <a:pPr marL="0" indent="0">
              <a:buNone/>
            </a:pPr>
            <a:r>
              <a:rPr lang="en-US" sz="1800" dirty="0" smtClean="0"/>
              <a:t>B2	LDAA	12,X		; COPY THE LOCATION AT X + 12 TO A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STAA	PORTB		; WRITE TO PORTB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INX			; INCREMENT POINTER SEE NEXT SLIDE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21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Personal Data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; we left off at INX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DEC	COUNT		; DECREMENT COUNT VARIABLE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BNE	B2		; LOOP 4 TIMES UNTIL COUNT = 0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BRA	$		; STAY HERE</a:t>
            </a:r>
          </a:p>
          <a:p>
            <a:pPr marL="0" indent="0">
              <a:buNone/>
            </a:pPr>
            <a:r>
              <a:rPr lang="en-US" sz="1800" dirty="0" smtClean="0"/>
              <a:t>;---------------------------------------------------------------------------- DATASET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ORG	$8500		; START OF DATA</a:t>
            </a:r>
          </a:p>
          <a:p>
            <a:pPr marL="0" indent="0">
              <a:buNone/>
            </a:pPr>
            <a:r>
              <a:rPr lang="en-US" sz="1800" dirty="0" smtClean="0"/>
              <a:t>MYDATA	FCB	“John        “	; FIXED WIDTH 12 CHARACTERS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FCB	“Dewey       “	; FIXED WIDTH 12 CHARACTERS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FCB	“111-999-9998”	; FIXED WIDTH 12 CHARACTERS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END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7915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461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Section 6.2</vt:lpstr>
      <vt:lpstr>Overview</vt:lpstr>
      <vt:lpstr>DC.B and fixed data in flash</vt:lpstr>
      <vt:lpstr>Example of Storing Data into ROM</vt:lpstr>
      <vt:lpstr>Example program writing from ROM to PORTB Using a counter</vt:lpstr>
      <vt:lpstr>Example Program to Read from ROM and Write to PORTB Using Null</vt:lpstr>
      <vt:lpstr>Example using null and auto-increment</vt:lpstr>
      <vt:lpstr>Example of selecting data from ROM dataset</vt:lpstr>
      <vt:lpstr>Personal Data Continued</vt:lpstr>
      <vt:lpstr>Example to copy ROM data to RAM 1 byte at a time</vt:lpstr>
      <vt:lpstr>A Couple More Points</vt:lpstr>
      <vt:lpstr>Example to get value from PORTA, square it and write it to PORTB</vt:lpstr>
      <vt:lpstr>Example to read status of switches and send ASCII representation to PORTA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6.2</dc:title>
  <dc:creator>ETECH</dc:creator>
  <cp:lastModifiedBy>ETECH</cp:lastModifiedBy>
  <cp:revision>26</cp:revision>
  <dcterms:created xsi:type="dcterms:W3CDTF">2016-11-07T12:39:29Z</dcterms:created>
  <dcterms:modified xsi:type="dcterms:W3CDTF">2016-11-07T16:49:08Z</dcterms:modified>
</cp:coreProperties>
</file>