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80" r:id="rId2"/>
    <p:sldId id="309" r:id="rId3"/>
    <p:sldId id="311" r:id="rId4"/>
    <p:sldId id="310" r:id="rId5"/>
    <p:sldId id="352" r:id="rId6"/>
    <p:sldId id="357" r:id="rId7"/>
    <p:sldId id="358" r:id="rId8"/>
    <p:sldId id="359" r:id="rId9"/>
    <p:sldId id="360" r:id="rId10"/>
    <p:sldId id="350" r:id="rId11"/>
    <p:sldId id="351" r:id="rId12"/>
    <p:sldId id="361" r:id="rId13"/>
    <p:sldId id="362" r:id="rId14"/>
    <p:sldId id="382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8" r:id="rId23"/>
    <p:sldId id="395" r:id="rId24"/>
    <p:sldId id="396" r:id="rId25"/>
    <p:sldId id="397" r:id="rId26"/>
    <p:sldId id="363" r:id="rId27"/>
    <p:sldId id="387" r:id="rId28"/>
    <p:sldId id="383" r:id="rId29"/>
    <p:sldId id="384" r:id="rId30"/>
    <p:sldId id="385" r:id="rId31"/>
    <p:sldId id="313" r:id="rId32"/>
    <p:sldId id="319" r:id="rId33"/>
    <p:sldId id="317" r:id="rId34"/>
    <p:sldId id="318" r:id="rId35"/>
    <p:sldId id="320" r:id="rId36"/>
    <p:sldId id="321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0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86F66-11D4-4A72-B952-EFFA9126EEB3}" v="12" dt="2020-08-05T06:58:07.063"/>
    <p1510:client id="{0DE4B7D3-71F5-40E1-9D8A-25D6EBA55D44}" v="1" dt="2020-07-17T05:14:04.117"/>
    <p1510:client id="{10304B5F-4715-4E09-B09B-EB5741AB4EE7}" v="15" dt="2020-08-06T00:35:17.565"/>
    <p1510:client id="{1079B598-3B4C-486C-ADE9-E42B656CE918}" v="10" dt="2020-08-06T01:19:22.741"/>
    <p1510:client id="{171FFCEA-A200-4F25-A4C6-0E23769C1B73}" v="41" dt="2020-08-22T10:45:21.833"/>
    <p1510:client id="{3410D881-C239-4251-B55B-1CF4F38CA5EB}" v="745" dt="2020-08-09T11:34:36.733"/>
    <p1510:client id="{3EBC9DA3-D373-4EBB-8DA0-8C40C8D3469F}" v="1669" dt="2020-08-06T14:14:01.682"/>
    <p1510:client id="{42B79A35-0F45-4233-95F0-F1FE5CCF69C6}" v="132" dt="2020-07-16T04:49:40.835"/>
    <p1510:client id="{536B4468-D34E-4B86-AA15-464BC44893C4}" v="45" dt="2020-08-06T02:47:05.566"/>
    <p1510:client id="{556E988B-19EC-4765-8127-84FB6F15CBF1}" v="16" dt="2020-08-05T23:54:11.572"/>
    <p1510:client id="{5EC9D510-0A2B-4692-A018-2388A3F8641B}" v="2441" dt="2020-08-05T12:53:50.062"/>
    <p1510:client id="{6D0C40CD-AAA3-41D8-BF77-3CC1D93084E2}" v="2" dt="2020-08-05T13:08:17.799"/>
    <p1510:client id="{888C0AB2-7E2D-4437-AF7F-93730ED5800B}" v="30" dt="2020-08-06T00:28:41.663"/>
    <p1510:client id="{BD19952A-A31E-468A-91E2-FA59C36BF2C5}" v="86" dt="2020-08-11T12:45:47.575"/>
    <p1510:client id="{DF6C8D7C-2A81-435D-8823-3759FE00FE74}" v="658" dt="2020-07-16T04:29:44.411"/>
    <p1510:client id="{E038BFA0-5AA6-48E2-B396-10F2E7B120B9}" v="126" dt="2020-07-16T05:07:01.617"/>
    <p1510:client id="{E6ACBF71-DD74-48AC-83E1-5A23D7C0EFCC}" v="104" dt="2020-08-11T11:39:26.648"/>
    <p1510:client id="{EA4C1CFF-5433-4B7A-B76A-E9F10C68A0FD}" v="1030" dt="2020-08-12T14:14:04.517"/>
    <p1510:client id="{EF3C55A5-5165-43C8-A744-6DC388B748D9}" v="22" dt="2020-08-23T11:35:01.300"/>
    <p1510:client id="{F16BD528-1B07-4158-BFA6-308D4DED56AA}" v="3" dt="2020-08-05T23:52:0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49" autoAdjust="0"/>
  </p:normalViewPr>
  <p:slideViewPr>
    <p:cSldViewPr snapToGrid="0">
      <p:cViewPr varScale="1">
        <p:scale>
          <a:sx n="102" d="100"/>
          <a:sy n="102" d="100"/>
        </p:scale>
        <p:origin x="256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 i who" userId="4b6389a2c128101d" providerId="Windows Live" clId="Web-{E6ACBF71-DD74-48AC-83E1-5A23D7C0EFCC}"/>
    <pc:docChg chg="addSld delSld modSld">
      <pc:chgData name="am i who" userId="4b6389a2c128101d" providerId="Windows Live" clId="Web-{E6ACBF71-DD74-48AC-83E1-5A23D7C0EFCC}" dt="2020-08-11T11:39:26.648" v="99"/>
      <pc:docMkLst>
        <pc:docMk/>
      </pc:docMkLst>
      <pc:sldChg chg="del">
        <pc:chgData name="am i who" userId="4b6389a2c128101d" providerId="Windows Live" clId="Web-{E6ACBF71-DD74-48AC-83E1-5A23D7C0EFCC}" dt="2020-08-11T11:36:26.061" v="58"/>
        <pc:sldMkLst>
          <pc:docMk/>
          <pc:sldMk cId="2967144756" sldId="276"/>
        </pc:sldMkLst>
      </pc:sldChg>
      <pc:sldChg chg="modSp">
        <pc:chgData name="am i who" userId="4b6389a2c128101d" providerId="Windows Live" clId="Web-{E6ACBF71-DD74-48AC-83E1-5A23D7C0EFCC}" dt="2020-08-11T11:16:29.724" v="55" actId="20577"/>
        <pc:sldMkLst>
          <pc:docMk/>
          <pc:sldMk cId="2999572607" sldId="280"/>
        </pc:sldMkLst>
        <pc:spChg chg="mod">
          <ac:chgData name="am i who" userId="4b6389a2c128101d" providerId="Windows Live" clId="Web-{E6ACBF71-DD74-48AC-83E1-5A23D7C0EFCC}" dt="2020-08-11T11:16:29.724" v="55" actId="20577"/>
          <ac:spMkLst>
            <pc:docMk/>
            <pc:sldMk cId="2999572607" sldId="280"/>
            <ac:spMk id="9" creationId="{87CA08AB-2A77-4A66-AD9F-2F1408C0FDE3}"/>
          </ac:spMkLst>
        </pc:spChg>
      </pc:sldChg>
      <pc:sldChg chg="del">
        <pc:chgData name="am i who" userId="4b6389a2c128101d" providerId="Windows Live" clId="Web-{E6ACBF71-DD74-48AC-83E1-5A23D7C0EFCC}" dt="2020-08-11T10:57:55.014" v="34"/>
        <pc:sldMkLst>
          <pc:docMk/>
          <pc:sldMk cId="1431700003" sldId="285"/>
        </pc:sldMkLst>
      </pc:sldChg>
      <pc:sldChg chg="del">
        <pc:chgData name="am i who" userId="4b6389a2c128101d" providerId="Windows Live" clId="Web-{E6ACBF71-DD74-48AC-83E1-5A23D7C0EFCC}" dt="2020-08-11T10:57:55.014" v="33"/>
        <pc:sldMkLst>
          <pc:docMk/>
          <pc:sldMk cId="1157887027" sldId="292"/>
        </pc:sldMkLst>
      </pc:sldChg>
      <pc:sldChg chg="del">
        <pc:chgData name="am i who" userId="4b6389a2c128101d" providerId="Windows Live" clId="Web-{E6ACBF71-DD74-48AC-83E1-5A23D7C0EFCC}" dt="2020-08-11T10:57:55.014" v="32"/>
        <pc:sldMkLst>
          <pc:docMk/>
          <pc:sldMk cId="4228579641" sldId="293"/>
        </pc:sldMkLst>
      </pc:sldChg>
      <pc:sldChg chg="del">
        <pc:chgData name="am i who" userId="4b6389a2c128101d" providerId="Windows Live" clId="Web-{E6ACBF71-DD74-48AC-83E1-5A23D7C0EFCC}" dt="2020-08-11T10:57:55.014" v="31"/>
        <pc:sldMkLst>
          <pc:docMk/>
          <pc:sldMk cId="2281590850" sldId="294"/>
        </pc:sldMkLst>
      </pc:sldChg>
      <pc:sldChg chg="del">
        <pc:chgData name="am i who" userId="4b6389a2c128101d" providerId="Windows Live" clId="Web-{E6ACBF71-DD74-48AC-83E1-5A23D7C0EFCC}" dt="2020-08-11T10:57:55.014" v="30"/>
        <pc:sldMkLst>
          <pc:docMk/>
          <pc:sldMk cId="3586229544" sldId="295"/>
        </pc:sldMkLst>
      </pc:sldChg>
      <pc:sldChg chg="del">
        <pc:chgData name="am i who" userId="4b6389a2c128101d" providerId="Windows Live" clId="Web-{E6ACBF71-DD74-48AC-83E1-5A23D7C0EFCC}" dt="2020-08-11T10:57:55.014" v="29"/>
        <pc:sldMkLst>
          <pc:docMk/>
          <pc:sldMk cId="1625501641" sldId="296"/>
        </pc:sldMkLst>
      </pc:sldChg>
      <pc:sldChg chg="del">
        <pc:chgData name="am i who" userId="4b6389a2c128101d" providerId="Windows Live" clId="Web-{E6ACBF71-DD74-48AC-83E1-5A23D7C0EFCC}" dt="2020-08-11T10:57:55.014" v="28"/>
        <pc:sldMkLst>
          <pc:docMk/>
          <pc:sldMk cId="2346837413" sldId="297"/>
        </pc:sldMkLst>
      </pc:sldChg>
      <pc:sldChg chg="del">
        <pc:chgData name="am i who" userId="4b6389a2c128101d" providerId="Windows Live" clId="Web-{E6ACBF71-DD74-48AC-83E1-5A23D7C0EFCC}" dt="2020-08-11T10:57:54.998" v="25"/>
        <pc:sldMkLst>
          <pc:docMk/>
          <pc:sldMk cId="2111119395" sldId="298"/>
        </pc:sldMkLst>
      </pc:sldChg>
      <pc:sldChg chg="del">
        <pc:chgData name="am i who" userId="4b6389a2c128101d" providerId="Windows Live" clId="Web-{E6ACBF71-DD74-48AC-83E1-5A23D7C0EFCC}" dt="2020-08-11T10:57:55.014" v="27"/>
        <pc:sldMkLst>
          <pc:docMk/>
          <pc:sldMk cId="2224641310" sldId="299"/>
        </pc:sldMkLst>
      </pc:sldChg>
      <pc:sldChg chg="del">
        <pc:chgData name="am i who" userId="4b6389a2c128101d" providerId="Windows Live" clId="Web-{E6ACBF71-DD74-48AC-83E1-5A23D7C0EFCC}" dt="2020-08-11T10:57:54.998" v="26"/>
        <pc:sldMkLst>
          <pc:docMk/>
          <pc:sldMk cId="3338805448" sldId="300"/>
        </pc:sldMkLst>
      </pc:sldChg>
      <pc:sldChg chg="del">
        <pc:chgData name="am i who" userId="4b6389a2c128101d" providerId="Windows Live" clId="Web-{E6ACBF71-DD74-48AC-83E1-5A23D7C0EFCC}" dt="2020-08-11T10:57:54.998" v="24"/>
        <pc:sldMkLst>
          <pc:docMk/>
          <pc:sldMk cId="1537265129" sldId="301"/>
        </pc:sldMkLst>
      </pc:sldChg>
      <pc:sldChg chg="del">
        <pc:chgData name="am i who" userId="4b6389a2c128101d" providerId="Windows Live" clId="Web-{E6ACBF71-DD74-48AC-83E1-5A23D7C0EFCC}" dt="2020-08-11T10:57:54.998" v="22"/>
        <pc:sldMkLst>
          <pc:docMk/>
          <pc:sldMk cId="3285422178" sldId="302"/>
        </pc:sldMkLst>
      </pc:sldChg>
      <pc:sldChg chg="del">
        <pc:chgData name="am i who" userId="4b6389a2c128101d" providerId="Windows Live" clId="Web-{E6ACBF71-DD74-48AC-83E1-5A23D7C0EFCC}" dt="2020-08-11T10:57:54.998" v="23"/>
        <pc:sldMkLst>
          <pc:docMk/>
          <pc:sldMk cId="4188931161" sldId="303"/>
        </pc:sldMkLst>
      </pc:sldChg>
      <pc:sldChg chg="del">
        <pc:chgData name="am i who" userId="4b6389a2c128101d" providerId="Windows Live" clId="Web-{E6ACBF71-DD74-48AC-83E1-5A23D7C0EFCC}" dt="2020-08-11T10:57:54.998" v="21"/>
        <pc:sldMkLst>
          <pc:docMk/>
          <pc:sldMk cId="649841257" sldId="304"/>
        </pc:sldMkLst>
      </pc:sldChg>
      <pc:sldChg chg="del">
        <pc:chgData name="am i who" userId="4b6389a2c128101d" providerId="Windows Live" clId="Web-{E6ACBF71-DD74-48AC-83E1-5A23D7C0EFCC}" dt="2020-08-11T10:57:54.983" v="15"/>
        <pc:sldMkLst>
          <pc:docMk/>
          <pc:sldMk cId="3504337" sldId="305"/>
        </pc:sldMkLst>
      </pc:sldChg>
      <pc:sldChg chg="del">
        <pc:chgData name="am i who" userId="4b6389a2c128101d" providerId="Windows Live" clId="Web-{E6ACBF71-DD74-48AC-83E1-5A23D7C0EFCC}" dt="2020-08-11T10:57:54.983" v="14"/>
        <pc:sldMkLst>
          <pc:docMk/>
          <pc:sldMk cId="3803883070" sldId="306"/>
        </pc:sldMkLst>
      </pc:sldChg>
      <pc:sldChg chg="modSp">
        <pc:chgData name="am i who" userId="4b6389a2c128101d" providerId="Windows Live" clId="Web-{E6ACBF71-DD74-48AC-83E1-5A23D7C0EFCC}" dt="2020-08-11T11:37:24.189" v="81" actId="1076"/>
        <pc:sldMkLst>
          <pc:docMk/>
          <pc:sldMk cId="1848269500" sldId="307"/>
        </pc:sldMkLst>
        <pc:spChg chg="mod">
          <ac:chgData name="am i who" userId="4b6389a2c128101d" providerId="Windows Live" clId="Web-{E6ACBF71-DD74-48AC-83E1-5A23D7C0EFCC}" dt="2020-08-11T11:37:24.189" v="81" actId="1076"/>
          <ac:spMkLst>
            <pc:docMk/>
            <pc:sldMk cId="1848269500" sldId="307"/>
            <ac:spMk id="6" creationId="{D966A813-E740-4871-8845-7893B6D28E27}"/>
          </ac:spMkLst>
        </pc:spChg>
      </pc:sldChg>
      <pc:sldChg chg="del">
        <pc:chgData name="am i who" userId="4b6389a2c128101d" providerId="Windows Live" clId="Web-{E6ACBF71-DD74-48AC-83E1-5A23D7C0EFCC}" dt="2020-08-11T10:57:55.014" v="35"/>
        <pc:sldMkLst>
          <pc:docMk/>
          <pc:sldMk cId="1820523063" sldId="308"/>
        </pc:sldMkLst>
      </pc:sldChg>
      <pc:sldChg chg="modSp add">
        <pc:chgData name="am i who" userId="4b6389a2c128101d" providerId="Windows Live" clId="Web-{E6ACBF71-DD74-48AC-83E1-5A23D7C0EFCC}" dt="2020-08-11T11:37:32.643" v="84" actId="20577"/>
        <pc:sldMkLst>
          <pc:docMk/>
          <pc:sldMk cId="2486507334" sldId="308"/>
        </pc:sldMkLst>
        <pc:spChg chg="mod">
          <ac:chgData name="am i who" userId="4b6389a2c128101d" providerId="Windows Live" clId="Web-{E6ACBF71-DD74-48AC-83E1-5A23D7C0EFCC}" dt="2020-08-11T11:37:32.643" v="84" actId="20577"/>
          <ac:spMkLst>
            <pc:docMk/>
            <pc:sldMk cId="2486507334" sldId="308"/>
            <ac:spMk id="7" creationId="{00000000-0000-0000-0000-000000000000}"/>
          </ac:spMkLst>
        </pc:spChg>
      </pc:sldChg>
      <pc:sldChg chg="addSp modSp add">
        <pc:chgData name="am i who" userId="4b6389a2c128101d" providerId="Windows Live" clId="Web-{E6ACBF71-DD74-48AC-83E1-5A23D7C0EFCC}" dt="2020-08-11T11:38:34.677" v="95" actId="1076"/>
        <pc:sldMkLst>
          <pc:docMk/>
          <pc:sldMk cId="3643579289" sldId="309"/>
        </pc:sldMkLst>
        <pc:picChg chg="add mod">
          <ac:chgData name="am i who" userId="4b6389a2c128101d" providerId="Windows Live" clId="Web-{E6ACBF71-DD74-48AC-83E1-5A23D7C0EFCC}" dt="2020-08-11T11:38:34.677" v="95" actId="1076"/>
          <ac:picMkLst>
            <pc:docMk/>
            <pc:sldMk cId="3643579289" sldId="309"/>
            <ac:picMk id="3" creationId="{4F5C1706-79C2-461A-B981-18AEB5D71AFC}"/>
          </ac:picMkLst>
        </pc:picChg>
        <pc:picChg chg="mod">
          <ac:chgData name="am i who" userId="4b6389a2c128101d" providerId="Windows Live" clId="Web-{E6ACBF71-DD74-48AC-83E1-5A23D7C0EFCC}" dt="2020-08-11T11:38:14.332" v="88" actId="1076"/>
          <ac:picMkLst>
            <pc:docMk/>
            <pc:sldMk cId="3643579289" sldId="309"/>
            <ac:picMk id="4" creationId="{96941DA6-2E4B-4461-A1CD-CCE831F8421C}"/>
          </ac:picMkLst>
        </pc:picChg>
      </pc:sldChg>
      <pc:sldChg chg="del">
        <pc:chgData name="am i who" userId="4b6389a2c128101d" providerId="Windows Live" clId="Web-{E6ACBF71-DD74-48AC-83E1-5A23D7C0EFCC}" dt="2020-08-11T11:36:19.905" v="57"/>
        <pc:sldMkLst>
          <pc:docMk/>
          <pc:sldMk cId="3773701123" sldId="309"/>
        </pc:sldMkLst>
      </pc:sldChg>
      <pc:sldChg chg="del">
        <pc:chgData name="am i who" userId="4b6389a2c128101d" providerId="Windows Live" clId="Web-{E6ACBF71-DD74-48AC-83E1-5A23D7C0EFCC}" dt="2020-08-11T10:57:54.998" v="16"/>
        <pc:sldMkLst>
          <pc:docMk/>
          <pc:sldMk cId="184746383" sldId="310"/>
        </pc:sldMkLst>
      </pc:sldChg>
      <pc:sldChg chg="add">
        <pc:chgData name="am i who" userId="4b6389a2c128101d" providerId="Windows Live" clId="Web-{E6ACBF71-DD74-48AC-83E1-5A23D7C0EFCC}" dt="2020-08-11T11:39:09.913" v="96"/>
        <pc:sldMkLst>
          <pc:docMk/>
          <pc:sldMk cId="328218787" sldId="310"/>
        </pc:sldMkLst>
      </pc:sldChg>
      <pc:sldChg chg="del">
        <pc:chgData name="am i who" userId="4b6389a2c128101d" providerId="Windows Live" clId="Web-{E6ACBF71-DD74-48AC-83E1-5A23D7C0EFCC}" dt="2020-08-11T10:57:54.998" v="19"/>
        <pc:sldMkLst>
          <pc:docMk/>
          <pc:sldMk cId="2524605015" sldId="311"/>
        </pc:sldMkLst>
      </pc:sldChg>
      <pc:sldChg chg="add">
        <pc:chgData name="am i who" userId="4b6389a2c128101d" providerId="Windows Live" clId="Web-{E6ACBF71-DD74-48AC-83E1-5A23D7C0EFCC}" dt="2020-08-11T11:39:10.053" v="97"/>
        <pc:sldMkLst>
          <pc:docMk/>
          <pc:sldMk cId="4001049786" sldId="311"/>
        </pc:sldMkLst>
      </pc:sldChg>
      <pc:sldChg chg="add del">
        <pc:chgData name="am i who" userId="4b6389a2c128101d" providerId="Windows Live" clId="Web-{E6ACBF71-DD74-48AC-83E1-5A23D7C0EFCC}" dt="2020-08-11T11:39:26.648" v="99"/>
        <pc:sldMkLst>
          <pc:docMk/>
          <pc:sldMk cId="1255703720" sldId="312"/>
        </pc:sldMkLst>
      </pc:sldChg>
      <pc:sldChg chg="del">
        <pc:chgData name="am i who" userId="4b6389a2c128101d" providerId="Windows Live" clId="Web-{E6ACBF71-DD74-48AC-83E1-5A23D7C0EFCC}" dt="2020-08-11T10:57:54.998" v="20"/>
        <pc:sldMkLst>
          <pc:docMk/>
          <pc:sldMk cId="2894597069" sldId="312"/>
        </pc:sldMkLst>
      </pc:sldChg>
      <pc:sldChg chg="del">
        <pc:chgData name="am i who" userId="4b6389a2c128101d" providerId="Windows Live" clId="Web-{E6ACBF71-DD74-48AC-83E1-5A23D7C0EFCC}" dt="2020-08-11T10:57:54.998" v="17"/>
        <pc:sldMkLst>
          <pc:docMk/>
          <pc:sldMk cId="1518401698" sldId="313"/>
        </pc:sldMkLst>
      </pc:sldChg>
      <pc:sldChg chg="del">
        <pc:chgData name="am i who" userId="4b6389a2c128101d" providerId="Windows Live" clId="Web-{E6ACBF71-DD74-48AC-83E1-5A23D7C0EFCC}" dt="2020-08-11T10:57:54.998" v="18"/>
        <pc:sldMkLst>
          <pc:docMk/>
          <pc:sldMk cId="3298260734" sldId="314"/>
        </pc:sldMkLst>
      </pc:sldChg>
      <pc:sldChg chg="del">
        <pc:chgData name="am i who" userId="4b6389a2c128101d" providerId="Windows Live" clId="Web-{E6ACBF71-DD74-48AC-83E1-5A23D7C0EFCC}" dt="2020-08-11T10:57:54.983" v="13"/>
        <pc:sldMkLst>
          <pc:docMk/>
          <pc:sldMk cId="3957878136" sldId="315"/>
        </pc:sldMkLst>
      </pc:sldChg>
      <pc:sldChg chg="del">
        <pc:chgData name="am i who" userId="4b6389a2c128101d" providerId="Windows Live" clId="Web-{E6ACBF71-DD74-48AC-83E1-5A23D7C0EFCC}" dt="2020-08-11T10:57:54.983" v="7"/>
        <pc:sldMkLst>
          <pc:docMk/>
          <pc:sldMk cId="3174441435" sldId="316"/>
        </pc:sldMkLst>
      </pc:sldChg>
      <pc:sldChg chg="del">
        <pc:chgData name="am i who" userId="4b6389a2c128101d" providerId="Windows Live" clId="Web-{E6ACBF71-DD74-48AC-83E1-5A23D7C0EFCC}" dt="2020-08-11T10:57:54.983" v="11"/>
        <pc:sldMkLst>
          <pc:docMk/>
          <pc:sldMk cId="144514312" sldId="317"/>
        </pc:sldMkLst>
      </pc:sldChg>
      <pc:sldChg chg="del">
        <pc:chgData name="am i who" userId="4b6389a2c128101d" providerId="Windows Live" clId="Web-{E6ACBF71-DD74-48AC-83E1-5A23D7C0EFCC}" dt="2020-08-11T10:57:54.983" v="12"/>
        <pc:sldMkLst>
          <pc:docMk/>
          <pc:sldMk cId="1864498138" sldId="318"/>
        </pc:sldMkLst>
      </pc:sldChg>
      <pc:sldChg chg="del">
        <pc:chgData name="am i who" userId="4b6389a2c128101d" providerId="Windows Live" clId="Web-{E6ACBF71-DD74-48AC-83E1-5A23D7C0EFCC}" dt="2020-08-11T10:57:54.983" v="10"/>
        <pc:sldMkLst>
          <pc:docMk/>
          <pc:sldMk cId="3375302953" sldId="319"/>
        </pc:sldMkLst>
      </pc:sldChg>
      <pc:sldChg chg="del">
        <pc:chgData name="am i who" userId="4b6389a2c128101d" providerId="Windows Live" clId="Web-{E6ACBF71-DD74-48AC-83E1-5A23D7C0EFCC}" dt="2020-08-11T10:57:54.983" v="9"/>
        <pc:sldMkLst>
          <pc:docMk/>
          <pc:sldMk cId="4224950432" sldId="320"/>
        </pc:sldMkLst>
      </pc:sldChg>
      <pc:sldChg chg="del">
        <pc:chgData name="am i who" userId="4b6389a2c128101d" providerId="Windows Live" clId="Web-{E6ACBF71-DD74-48AC-83E1-5A23D7C0EFCC}" dt="2020-08-11T10:57:54.983" v="8"/>
        <pc:sldMkLst>
          <pc:docMk/>
          <pc:sldMk cId="1971058391" sldId="321"/>
        </pc:sldMkLst>
      </pc:sldChg>
      <pc:sldChg chg="del">
        <pc:chgData name="am i who" userId="4b6389a2c128101d" providerId="Windows Live" clId="Web-{E6ACBF71-DD74-48AC-83E1-5A23D7C0EFCC}" dt="2020-08-11T10:57:55.014" v="36"/>
        <pc:sldMkLst>
          <pc:docMk/>
          <pc:sldMk cId="1678416792" sldId="322"/>
        </pc:sldMkLst>
      </pc:sldChg>
      <pc:sldChg chg="del">
        <pc:chgData name="am i who" userId="4b6389a2c128101d" providerId="Windows Live" clId="Web-{E6ACBF71-DD74-48AC-83E1-5A23D7C0EFCC}" dt="2020-08-11T10:57:54.983" v="6"/>
        <pc:sldMkLst>
          <pc:docMk/>
          <pc:sldMk cId="2424439454" sldId="323"/>
        </pc:sldMkLst>
      </pc:sldChg>
      <pc:sldChg chg="del">
        <pc:chgData name="am i who" userId="4b6389a2c128101d" providerId="Windows Live" clId="Web-{E6ACBF71-DD74-48AC-83E1-5A23D7C0EFCC}" dt="2020-08-11T10:57:54.967" v="5"/>
        <pc:sldMkLst>
          <pc:docMk/>
          <pc:sldMk cId="715375446" sldId="324"/>
        </pc:sldMkLst>
      </pc:sldChg>
      <pc:sldChg chg="del">
        <pc:chgData name="am i who" userId="4b6389a2c128101d" providerId="Windows Live" clId="Web-{E6ACBF71-DD74-48AC-83E1-5A23D7C0EFCC}" dt="2020-08-11T10:57:54.967" v="4"/>
        <pc:sldMkLst>
          <pc:docMk/>
          <pc:sldMk cId="788667424" sldId="325"/>
        </pc:sldMkLst>
      </pc:sldChg>
      <pc:sldChg chg="del">
        <pc:chgData name="am i who" userId="4b6389a2c128101d" providerId="Windows Live" clId="Web-{E6ACBF71-DD74-48AC-83E1-5A23D7C0EFCC}" dt="2020-08-11T10:57:54.967" v="2"/>
        <pc:sldMkLst>
          <pc:docMk/>
          <pc:sldMk cId="2066784633" sldId="326"/>
        </pc:sldMkLst>
      </pc:sldChg>
      <pc:sldChg chg="del">
        <pc:chgData name="am i who" userId="4b6389a2c128101d" providerId="Windows Live" clId="Web-{E6ACBF71-DD74-48AC-83E1-5A23D7C0EFCC}" dt="2020-08-11T10:57:54.967" v="3"/>
        <pc:sldMkLst>
          <pc:docMk/>
          <pc:sldMk cId="3682217291" sldId="327"/>
        </pc:sldMkLst>
      </pc:sldChg>
      <pc:sldChg chg="del">
        <pc:chgData name="am i who" userId="4b6389a2c128101d" providerId="Windows Live" clId="Web-{E6ACBF71-DD74-48AC-83E1-5A23D7C0EFCC}" dt="2020-08-11T10:57:54.967" v="1"/>
        <pc:sldMkLst>
          <pc:docMk/>
          <pc:sldMk cId="3126649925" sldId="328"/>
        </pc:sldMkLst>
      </pc:sldChg>
      <pc:sldChg chg="del">
        <pc:chgData name="am i who" userId="4b6389a2c128101d" providerId="Windows Live" clId="Web-{E6ACBF71-DD74-48AC-83E1-5A23D7C0EFCC}" dt="2020-08-11T10:57:54.967" v="0"/>
        <pc:sldMkLst>
          <pc:docMk/>
          <pc:sldMk cId="3900555538" sldId="329"/>
        </pc:sldMkLst>
      </pc:sldChg>
    </pc:docChg>
  </pc:docChgLst>
  <pc:docChgLst>
    <pc:chgData name="am i who" userId="4b6389a2c128101d" providerId="Windows Live" clId="Web-{171FFCEA-A200-4F25-A4C6-0E23769C1B73}"/>
    <pc:docChg chg="modSld">
      <pc:chgData name="am i who" userId="4b6389a2c128101d" providerId="Windows Live" clId="Web-{171FFCEA-A200-4F25-A4C6-0E23769C1B73}" dt="2020-08-22T10:45:21.536" v="37" actId="20577"/>
      <pc:docMkLst>
        <pc:docMk/>
      </pc:docMkLst>
      <pc:sldChg chg="modSp">
        <pc:chgData name="am i who" userId="4b6389a2c128101d" providerId="Windows Live" clId="Web-{171FFCEA-A200-4F25-A4C6-0E23769C1B73}" dt="2020-08-22T10:45:08.989" v="28" actId="20577"/>
        <pc:sldMkLst>
          <pc:docMk/>
          <pc:sldMk cId="328218787" sldId="310"/>
        </pc:sldMkLst>
        <pc:spChg chg="mod">
          <ac:chgData name="am i who" userId="4b6389a2c128101d" providerId="Windows Live" clId="Web-{171FFCEA-A200-4F25-A4C6-0E23769C1B73}" dt="2020-08-22T10:45:08.989" v="28" actId="20577"/>
          <ac:spMkLst>
            <pc:docMk/>
            <pc:sldMk cId="328218787" sldId="310"/>
            <ac:spMk id="2" creationId="{00000000-0000-0000-0000-000000000000}"/>
          </ac:spMkLst>
        </pc:spChg>
      </pc:sldChg>
      <pc:sldChg chg="modSp">
        <pc:chgData name="am i who" userId="4b6389a2c128101d" providerId="Windows Live" clId="Web-{171FFCEA-A200-4F25-A4C6-0E23769C1B73}" dt="2020-08-22T10:45:00.004" v="12" actId="20577"/>
        <pc:sldMkLst>
          <pc:docMk/>
          <pc:sldMk cId="4001049786" sldId="311"/>
        </pc:sldMkLst>
        <pc:spChg chg="mod">
          <ac:chgData name="am i who" userId="4b6389a2c128101d" providerId="Windows Live" clId="Web-{171FFCEA-A200-4F25-A4C6-0E23769C1B73}" dt="2020-08-22T10:45:00.004" v="12" actId="20577"/>
          <ac:spMkLst>
            <pc:docMk/>
            <pc:sldMk cId="4001049786" sldId="311"/>
            <ac:spMk id="2" creationId="{00000000-0000-0000-0000-000000000000}"/>
          </ac:spMkLst>
        </pc:spChg>
      </pc:sldChg>
      <pc:sldChg chg="modSp">
        <pc:chgData name="am i who" userId="4b6389a2c128101d" providerId="Windows Live" clId="Web-{171FFCEA-A200-4F25-A4C6-0E23769C1B73}" dt="2020-08-22T10:45:20.349" v="35" actId="20577"/>
        <pc:sldMkLst>
          <pc:docMk/>
          <pc:sldMk cId="3544917223" sldId="313"/>
        </pc:sldMkLst>
        <pc:spChg chg="mod">
          <ac:chgData name="am i who" userId="4b6389a2c128101d" providerId="Windows Live" clId="Web-{171FFCEA-A200-4F25-A4C6-0E23769C1B73}" dt="2020-08-22T10:45:20.349" v="35" actId="20577"/>
          <ac:spMkLst>
            <pc:docMk/>
            <pc:sldMk cId="3544917223" sldId="313"/>
            <ac:spMk id="2" creationId="{00000000-0000-0000-0000-000000000000}"/>
          </ac:spMkLst>
        </pc:spChg>
      </pc:sldChg>
    </pc:docChg>
  </pc:docChgLst>
  <pc:docChgLst>
    <pc:chgData name="am i who" userId="4b6389a2c128101d" providerId="Windows Live" clId="Web-{1079B598-3B4C-486C-ADE9-E42B656CE918}"/>
    <pc:docChg chg="modSld">
      <pc:chgData name="am i who" userId="4b6389a2c128101d" providerId="Windows Live" clId="Web-{1079B598-3B4C-486C-ADE9-E42B656CE918}" dt="2020-08-06T01:19:18.444" v="7" actId="20577"/>
      <pc:docMkLst>
        <pc:docMk/>
      </pc:docMkLst>
      <pc:sldChg chg="modSp">
        <pc:chgData name="am i who" userId="4b6389a2c128101d" providerId="Windows Live" clId="Web-{1079B598-3B4C-486C-ADE9-E42B656CE918}" dt="2020-08-06T01:19:18.444" v="6" actId="20577"/>
        <pc:sldMkLst>
          <pc:docMk/>
          <pc:sldMk cId="1863344234" sldId="301"/>
        </pc:sldMkLst>
        <pc:spChg chg="mod">
          <ac:chgData name="am i who" userId="4b6389a2c128101d" providerId="Windows Live" clId="Web-{1079B598-3B4C-486C-ADE9-E42B656CE918}" dt="2020-08-06T01:19:18.444" v="6" actId="20577"/>
          <ac:spMkLst>
            <pc:docMk/>
            <pc:sldMk cId="1863344234" sldId="301"/>
            <ac:spMk id="4" creationId="{599392C0-3333-4E3A-A9A5-6058484E331B}"/>
          </ac:spMkLst>
        </pc:spChg>
      </pc:sldChg>
    </pc:docChg>
  </pc:docChgLst>
  <pc:docChgLst>
    <pc:chgData name="am i who" userId="4b6389a2c128101d" providerId="Windows Live" clId="Web-{E038BFA0-5AA6-48E2-B396-10F2E7B120B9}"/>
    <pc:docChg chg="addSld delSld modSld">
      <pc:chgData name="am i who" userId="4b6389a2c128101d" providerId="Windows Live" clId="Web-{E038BFA0-5AA6-48E2-B396-10F2E7B120B9}" dt="2020-07-16T05:07:01.617" v="116"/>
      <pc:docMkLst>
        <pc:docMk/>
      </pc:docMkLst>
      <pc:sldChg chg="modSp">
        <pc:chgData name="am i who" userId="4b6389a2c128101d" providerId="Windows Live" clId="Web-{E038BFA0-5AA6-48E2-B396-10F2E7B120B9}" dt="2020-07-16T04:52:15.928" v="30" actId="20577"/>
        <pc:sldMkLst>
          <pc:docMk/>
          <pc:sldMk cId="780321259" sldId="258"/>
        </pc:sldMkLst>
        <pc:spChg chg="mod">
          <ac:chgData name="am i who" userId="4b6389a2c128101d" providerId="Windows Live" clId="Web-{E038BFA0-5AA6-48E2-B396-10F2E7B120B9}" dt="2020-07-16T04:52:15.928" v="30" actId="20577"/>
          <ac:spMkLst>
            <pc:docMk/>
            <pc:sldMk cId="780321259" sldId="258"/>
            <ac:spMk id="2" creationId="{00000000-0000-0000-0000-000000000000}"/>
          </ac:spMkLst>
        </pc:spChg>
      </pc:sldChg>
      <pc:sldChg chg="modSp">
        <pc:chgData name="am i who" userId="4b6389a2c128101d" providerId="Windows Live" clId="Web-{E038BFA0-5AA6-48E2-B396-10F2E7B120B9}" dt="2020-07-16T04:54:34.381" v="108"/>
        <pc:sldMkLst>
          <pc:docMk/>
          <pc:sldMk cId="573506406" sldId="260"/>
        </pc:sldMkLst>
        <pc:spChg chg="mod">
          <ac:chgData name="am i who" userId="4b6389a2c128101d" providerId="Windows Live" clId="Web-{E038BFA0-5AA6-48E2-B396-10F2E7B120B9}" dt="2020-07-16T04:54:34.381" v="108"/>
          <ac:spMkLst>
            <pc:docMk/>
            <pc:sldMk cId="573506406" sldId="260"/>
            <ac:spMk id="3" creationId="{00000000-0000-0000-0000-000000000000}"/>
          </ac:spMkLst>
        </pc:spChg>
      </pc:sldChg>
      <pc:sldChg chg="modSp">
        <pc:chgData name="am i who" userId="4b6389a2c128101d" providerId="Windows Live" clId="Web-{E038BFA0-5AA6-48E2-B396-10F2E7B120B9}" dt="2020-07-16T04:53:06.756" v="42" actId="20577"/>
        <pc:sldMkLst>
          <pc:docMk/>
          <pc:sldMk cId="870099799" sldId="261"/>
        </pc:sldMkLst>
        <pc:spChg chg="mod">
          <ac:chgData name="am i who" userId="4b6389a2c128101d" providerId="Windows Live" clId="Web-{E038BFA0-5AA6-48E2-B396-10F2E7B120B9}" dt="2020-07-16T04:51:53.194" v="23" actId="20577"/>
          <ac:spMkLst>
            <pc:docMk/>
            <pc:sldMk cId="870099799" sldId="261"/>
            <ac:spMk id="2" creationId="{00000000-0000-0000-0000-000000000000}"/>
          </ac:spMkLst>
        </pc:spChg>
        <pc:spChg chg="mod">
          <ac:chgData name="am i who" userId="4b6389a2c128101d" providerId="Windows Live" clId="Web-{E038BFA0-5AA6-48E2-B396-10F2E7B120B9}" dt="2020-07-16T04:53:06.756" v="42" actId="20577"/>
          <ac:spMkLst>
            <pc:docMk/>
            <pc:sldMk cId="870099799" sldId="261"/>
            <ac:spMk id="7" creationId="{00000000-0000-0000-0000-000000000000}"/>
          </ac:spMkLst>
        </pc:spChg>
      </pc:sldChg>
      <pc:sldChg chg="modSp">
        <pc:chgData name="am i who" userId="4b6389a2c128101d" providerId="Windows Live" clId="Web-{E038BFA0-5AA6-48E2-B396-10F2E7B120B9}" dt="2020-07-16T04:50:56.084" v="15" actId="20577"/>
        <pc:sldMkLst>
          <pc:docMk/>
          <pc:sldMk cId="3849473654" sldId="262"/>
        </pc:sldMkLst>
        <pc:spChg chg="mod">
          <ac:chgData name="am i who" userId="4b6389a2c128101d" providerId="Windows Live" clId="Web-{E038BFA0-5AA6-48E2-B396-10F2E7B120B9}" dt="2020-07-16T04:50:56.084" v="15" actId="20577"/>
          <ac:spMkLst>
            <pc:docMk/>
            <pc:sldMk cId="3849473654" sldId="262"/>
            <ac:spMk id="2" creationId="{00000000-0000-0000-0000-000000000000}"/>
          </ac:spMkLst>
        </pc:spChg>
      </pc:sldChg>
      <pc:sldChg chg="modSp">
        <pc:chgData name="am i who" userId="4b6389a2c128101d" providerId="Windows Live" clId="Web-{E038BFA0-5AA6-48E2-B396-10F2E7B120B9}" dt="2020-07-16T04:50:29.522" v="0" actId="20577"/>
        <pc:sldMkLst>
          <pc:docMk/>
          <pc:sldMk cId="1026248315" sldId="272"/>
        </pc:sldMkLst>
        <pc:spChg chg="mod">
          <ac:chgData name="am i who" userId="4b6389a2c128101d" providerId="Windows Live" clId="Web-{E038BFA0-5AA6-48E2-B396-10F2E7B120B9}" dt="2020-07-16T04:50:29.522" v="0" actId="20577"/>
          <ac:spMkLst>
            <pc:docMk/>
            <pc:sldMk cId="1026248315" sldId="272"/>
            <ac:spMk id="5" creationId="{00000000-0000-0000-0000-000000000000}"/>
          </ac:spMkLst>
        </pc:spChg>
      </pc:sldChg>
      <pc:sldChg chg="addSp delSp modSp add del replId">
        <pc:chgData name="am i who" userId="4b6389a2c128101d" providerId="Windows Live" clId="Web-{E038BFA0-5AA6-48E2-B396-10F2E7B120B9}" dt="2020-07-16T05:07:01.617" v="116"/>
        <pc:sldMkLst>
          <pc:docMk/>
          <pc:sldMk cId="4266907515" sldId="273"/>
        </pc:sldMkLst>
        <pc:picChg chg="add mod">
          <ac:chgData name="am i who" userId="4b6389a2c128101d" providerId="Windows Live" clId="Web-{E038BFA0-5AA6-48E2-B396-10F2E7B120B9}" dt="2020-07-16T05:06:38.820" v="115" actId="1076"/>
          <ac:picMkLst>
            <pc:docMk/>
            <pc:sldMk cId="4266907515" sldId="273"/>
            <ac:picMk id="2" creationId="{F527E1FF-3CEF-46E0-9FD4-F052B9D8B8D7}"/>
          </ac:picMkLst>
        </pc:picChg>
        <pc:picChg chg="del">
          <ac:chgData name="am i who" userId="4b6389a2c128101d" providerId="Windows Live" clId="Web-{E038BFA0-5AA6-48E2-B396-10F2E7B120B9}" dt="2020-07-16T04:56:22.381" v="111"/>
          <ac:picMkLst>
            <pc:docMk/>
            <pc:sldMk cId="4266907515" sldId="273"/>
            <ac:picMk id="3" creationId="{420D4264-C187-4A2C-BDDF-D96D5BD637D4}"/>
          </ac:picMkLst>
        </pc:picChg>
      </pc:sldChg>
    </pc:docChg>
  </pc:docChgLst>
  <pc:docChgLst>
    <pc:chgData name="am i who" userId="4b6389a2c128101d" providerId="Windows Live" clId="Web-{536B4468-D34E-4B86-AA15-464BC44893C4}"/>
    <pc:docChg chg="delSld">
      <pc:chgData name="am i who" userId="4b6389a2c128101d" providerId="Windows Live" clId="Web-{536B4468-D34E-4B86-AA15-464BC44893C4}" dt="2020-08-06T02:47:05.566" v="44"/>
      <pc:docMkLst>
        <pc:docMk/>
      </pc:docMkLst>
      <pc:sldChg chg="del">
        <pc:chgData name="am i who" userId="4b6389a2c128101d" providerId="Windows Live" clId="Web-{536B4468-D34E-4B86-AA15-464BC44893C4}" dt="2020-08-06T02:47:05.473" v="15"/>
        <pc:sldMkLst>
          <pc:docMk/>
          <pc:sldMk cId="2219906467" sldId="259"/>
        </pc:sldMkLst>
      </pc:sldChg>
      <pc:sldChg chg="del">
        <pc:chgData name="am i who" userId="4b6389a2c128101d" providerId="Windows Live" clId="Web-{536B4468-D34E-4B86-AA15-464BC44893C4}" dt="2020-08-06T02:47:05.473" v="16"/>
        <pc:sldMkLst>
          <pc:docMk/>
          <pc:sldMk cId="3849473654" sldId="262"/>
        </pc:sldMkLst>
      </pc:sldChg>
      <pc:sldChg chg="del">
        <pc:chgData name="am i who" userId="4b6389a2c128101d" providerId="Windows Live" clId="Web-{536B4468-D34E-4B86-AA15-464BC44893C4}" dt="2020-08-06T02:47:05.566" v="36"/>
        <pc:sldMkLst>
          <pc:docMk/>
          <pc:sldMk cId="4057961244" sldId="263"/>
        </pc:sldMkLst>
      </pc:sldChg>
      <pc:sldChg chg="del">
        <pc:chgData name="am i who" userId="4b6389a2c128101d" providerId="Windows Live" clId="Web-{536B4468-D34E-4B86-AA15-464BC44893C4}" dt="2020-08-06T02:47:05.566" v="35"/>
        <pc:sldMkLst>
          <pc:docMk/>
          <pc:sldMk cId="2073256107" sldId="264"/>
        </pc:sldMkLst>
      </pc:sldChg>
      <pc:sldChg chg="del">
        <pc:chgData name="am i who" userId="4b6389a2c128101d" providerId="Windows Live" clId="Web-{536B4468-D34E-4B86-AA15-464BC44893C4}" dt="2020-08-06T02:47:05.551" v="34"/>
        <pc:sldMkLst>
          <pc:docMk/>
          <pc:sldMk cId="1912655741" sldId="265"/>
        </pc:sldMkLst>
      </pc:sldChg>
      <pc:sldChg chg="del">
        <pc:chgData name="am i who" userId="4b6389a2c128101d" providerId="Windows Live" clId="Web-{536B4468-D34E-4B86-AA15-464BC44893C4}" dt="2020-08-06T02:47:05.535" v="33"/>
        <pc:sldMkLst>
          <pc:docMk/>
          <pc:sldMk cId="3154985144" sldId="266"/>
        </pc:sldMkLst>
      </pc:sldChg>
      <pc:sldChg chg="del">
        <pc:chgData name="am i who" userId="4b6389a2c128101d" providerId="Windows Live" clId="Web-{536B4468-D34E-4B86-AA15-464BC44893C4}" dt="2020-08-06T02:47:05.535" v="31"/>
        <pc:sldMkLst>
          <pc:docMk/>
          <pc:sldMk cId="3073803895" sldId="267"/>
        </pc:sldMkLst>
      </pc:sldChg>
      <pc:sldChg chg="del">
        <pc:chgData name="am i who" userId="4b6389a2c128101d" providerId="Windows Live" clId="Web-{536B4468-D34E-4B86-AA15-464BC44893C4}" dt="2020-08-06T02:47:05.535" v="30"/>
        <pc:sldMkLst>
          <pc:docMk/>
          <pc:sldMk cId="2576384334" sldId="268"/>
        </pc:sldMkLst>
      </pc:sldChg>
      <pc:sldChg chg="del">
        <pc:chgData name="am i who" userId="4b6389a2c128101d" providerId="Windows Live" clId="Web-{536B4468-D34E-4B86-AA15-464BC44893C4}" dt="2020-08-06T02:47:05.535" v="29"/>
        <pc:sldMkLst>
          <pc:docMk/>
          <pc:sldMk cId="63994348" sldId="269"/>
        </pc:sldMkLst>
      </pc:sldChg>
      <pc:sldChg chg="del">
        <pc:chgData name="am i who" userId="4b6389a2c128101d" providerId="Windows Live" clId="Web-{536B4468-D34E-4B86-AA15-464BC44893C4}" dt="2020-08-06T02:47:05.473" v="20"/>
        <pc:sldMkLst>
          <pc:docMk/>
          <pc:sldMk cId="397126536" sldId="272"/>
        </pc:sldMkLst>
      </pc:sldChg>
      <pc:sldChg chg="del">
        <pc:chgData name="am i who" userId="4b6389a2c128101d" providerId="Windows Live" clId="Web-{536B4468-D34E-4B86-AA15-464BC44893C4}" dt="2020-08-06T02:47:05.473" v="19"/>
        <pc:sldMkLst>
          <pc:docMk/>
          <pc:sldMk cId="1911370494" sldId="273"/>
        </pc:sldMkLst>
      </pc:sldChg>
      <pc:sldChg chg="del">
        <pc:chgData name="am i who" userId="4b6389a2c128101d" providerId="Windows Live" clId="Web-{536B4468-D34E-4B86-AA15-464BC44893C4}" dt="2020-08-06T02:47:05.473" v="17"/>
        <pc:sldMkLst>
          <pc:docMk/>
          <pc:sldMk cId="2710076900" sldId="274"/>
        </pc:sldMkLst>
      </pc:sldChg>
      <pc:sldChg chg="del">
        <pc:chgData name="am i who" userId="4b6389a2c128101d" providerId="Windows Live" clId="Web-{536B4468-D34E-4B86-AA15-464BC44893C4}" dt="2020-08-06T02:47:05.535" v="32"/>
        <pc:sldMkLst>
          <pc:docMk/>
          <pc:sldMk cId="4084185801" sldId="275"/>
        </pc:sldMkLst>
      </pc:sldChg>
      <pc:sldChg chg="del">
        <pc:chgData name="am i who" userId="4b6389a2c128101d" providerId="Windows Live" clId="Web-{536B4468-D34E-4B86-AA15-464BC44893C4}" dt="2020-08-06T02:47:05.491" v="22"/>
        <pc:sldMkLst>
          <pc:docMk/>
          <pc:sldMk cId="1875122223" sldId="277"/>
        </pc:sldMkLst>
      </pc:sldChg>
      <pc:sldChg chg="del">
        <pc:chgData name="am i who" userId="4b6389a2c128101d" providerId="Windows Live" clId="Web-{536B4468-D34E-4B86-AA15-464BC44893C4}" dt="2020-08-06T02:47:05.519" v="28"/>
        <pc:sldMkLst>
          <pc:docMk/>
          <pc:sldMk cId="2797240672" sldId="278"/>
        </pc:sldMkLst>
      </pc:sldChg>
      <pc:sldChg chg="del">
        <pc:chgData name="am i who" userId="4b6389a2c128101d" providerId="Windows Live" clId="Web-{536B4468-D34E-4B86-AA15-464BC44893C4}" dt="2020-08-06T02:47:05.566" v="37"/>
        <pc:sldMkLst>
          <pc:docMk/>
          <pc:sldMk cId="2842782979" sldId="279"/>
        </pc:sldMkLst>
      </pc:sldChg>
      <pc:sldChg chg="del">
        <pc:chgData name="am i who" userId="4b6389a2c128101d" providerId="Windows Live" clId="Web-{536B4468-D34E-4B86-AA15-464BC44893C4}" dt="2020-08-06T02:47:05.491" v="24"/>
        <pc:sldMkLst>
          <pc:docMk/>
          <pc:sldMk cId="1147424483" sldId="281"/>
        </pc:sldMkLst>
      </pc:sldChg>
      <pc:sldChg chg="del">
        <pc:chgData name="am i who" userId="4b6389a2c128101d" providerId="Windows Live" clId="Web-{536B4468-D34E-4B86-AA15-464BC44893C4}" dt="2020-08-06T02:47:05.491" v="23"/>
        <pc:sldMkLst>
          <pc:docMk/>
          <pc:sldMk cId="2425502645" sldId="282"/>
        </pc:sldMkLst>
      </pc:sldChg>
      <pc:sldChg chg="del">
        <pc:chgData name="am i who" userId="4b6389a2c128101d" providerId="Windows Live" clId="Web-{536B4468-D34E-4B86-AA15-464BC44893C4}" dt="2020-08-06T02:47:05.519" v="27"/>
        <pc:sldMkLst>
          <pc:docMk/>
          <pc:sldMk cId="2705679793" sldId="283"/>
        </pc:sldMkLst>
      </pc:sldChg>
      <pc:sldChg chg="del">
        <pc:chgData name="am i who" userId="4b6389a2c128101d" providerId="Windows Live" clId="Web-{536B4468-D34E-4B86-AA15-464BC44893C4}" dt="2020-08-06T02:47:05.506" v="26"/>
        <pc:sldMkLst>
          <pc:docMk/>
          <pc:sldMk cId="1547325219" sldId="284"/>
        </pc:sldMkLst>
      </pc:sldChg>
      <pc:sldChg chg="del">
        <pc:chgData name="am i who" userId="4b6389a2c128101d" providerId="Windows Live" clId="Web-{536B4468-D34E-4B86-AA15-464BC44893C4}" dt="2020-08-06T02:46:56.880" v="0"/>
        <pc:sldMkLst>
          <pc:docMk/>
          <pc:sldMk cId="1721261076" sldId="286"/>
        </pc:sldMkLst>
      </pc:sldChg>
      <pc:sldChg chg="del">
        <pc:chgData name="am i who" userId="4b6389a2c128101d" providerId="Windows Live" clId="Web-{536B4468-D34E-4B86-AA15-464BC44893C4}" dt="2020-08-06T02:46:56.880" v="2"/>
        <pc:sldMkLst>
          <pc:docMk/>
          <pc:sldMk cId="1441281212" sldId="288"/>
        </pc:sldMkLst>
      </pc:sldChg>
      <pc:sldChg chg="del">
        <pc:chgData name="am i who" userId="4b6389a2c128101d" providerId="Windows Live" clId="Web-{536B4468-D34E-4B86-AA15-464BC44893C4}" dt="2020-08-06T02:46:56.880" v="1"/>
        <pc:sldMkLst>
          <pc:docMk/>
          <pc:sldMk cId="3388985403" sldId="289"/>
        </pc:sldMkLst>
      </pc:sldChg>
      <pc:sldChg chg="del">
        <pc:chgData name="am i who" userId="4b6389a2c128101d" providerId="Windows Live" clId="Web-{536B4468-D34E-4B86-AA15-464BC44893C4}" dt="2020-08-06T02:47:05.566" v="39"/>
        <pc:sldMkLst>
          <pc:docMk/>
          <pc:sldMk cId="3078442649" sldId="290"/>
        </pc:sldMkLst>
      </pc:sldChg>
      <pc:sldChg chg="del">
        <pc:chgData name="am i who" userId="4b6389a2c128101d" providerId="Windows Live" clId="Web-{536B4468-D34E-4B86-AA15-464BC44893C4}" dt="2020-08-06T02:47:05.566" v="44"/>
        <pc:sldMkLst>
          <pc:docMk/>
          <pc:sldMk cId="4131068715" sldId="291"/>
        </pc:sldMkLst>
      </pc:sldChg>
      <pc:sldChg chg="del">
        <pc:chgData name="am i who" userId="4b6389a2c128101d" providerId="Windows Live" clId="Web-{536B4468-D34E-4B86-AA15-464BC44893C4}" dt="2020-08-06T02:47:05.566" v="40"/>
        <pc:sldMkLst>
          <pc:docMk/>
          <pc:sldMk cId="1909256074" sldId="294"/>
        </pc:sldMkLst>
      </pc:sldChg>
      <pc:sldChg chg="del">
        <pc:chgData name="am i who" userId="4b6389a2c128101d" providerId="Windows Live" clId="Web-{536B4468-D34E-4B86-AA15-464BC44893C4}" dt="2020-08-06T02:47:05.566" v="41"/>
        <pc:sldMkLst>
          <pc:docMk/>
          <pc:sldMk cId="2112947111" sldId="295"/>
        </pc:sldMkLst>
      </pc:sldChg>
      <pc:sldChg chg="del">
        <pc:chgData name="am i who" userId="4b6389a2c128101d" providerId="Windows Live" clId="Web-{536B4468-D34E-4B86-AA15-464BC44893C4}" dt="2020-08-06T02:47:05.566" v="42"/>
        <pc:sldMkLst>
          <pc:docMk/>
          <pc:sldMk cId="2969773919" sldId="296"/>
        </pc:sldMkLst>
      </pc:sldChg>
      <pc:sldChg chg="del">
        <pc:chgData name="am i who" userId="4b6389a2c128101d" providerId="Windows Live" clId="Web-{536B4468-D34E-4B86-AA15-464BC44893C4}" dt="2020-08-06T02:47:05.566" v="43"/>
        <pc:sldMkLst>
          <pc:docMk/>
          <pc:sldMk cId="2384957181" sldId="297"/>
        </pc:sldMkLst>
      </pc:sldChg>
      <pc:sldChg chg="del">
        <pc:chgData name="am i who" userId="4b6389a2c128101d" providerId="Windows Live" clId="Web-{536B4468-D34E-4B86-AA15-464BC44893C4}" dt="2020-08-06T02:47:05.566" v="38"/>
        <pc:sldMkLst>
          <pc:docMk/>
          <pc:sldMk cId="1187995494" sldId="298"/>
        </pc:sldMkLst>
      </pc:sldChg>
      <pc:sldChg chg="del">
        <pc:chgData name="am i who" userId="4b6389a2c128101d" providerId="Windows Live" clId="Web-{536B4468-D34E-4B86-AA15-464BC44893C4}" dt="2020-08-06T02:47:05.457" v="14"/>
        <pc:sldMkLst>
          <pc:docMk/>
          <pc:sldMk cId="261664942" sldId="299"/>
        </pc:sldMkLst>
      </pc:sldChg>
      <pc:sldChg chg="del">
        <pc:chgData name="am i who" userId="4b6389a2c128101d" providerId="Windows Live" clId="Web-{536B4468-D34E-4B86-AA15-464BC44893C4}" dt="2020-08-06T02:47:05.491" v="21"/>
        <pc:sldMkLst>
          <pc:docMk/>
          <pc:sldMk cId="2263371809" sldId="300"/>
        </pc:sldMkLst>
      </pc:sldChg>
      <pc:sldChg chg="del">
        <pc:chgData name="am i who" userId="4b6389a2c128101d" providerId="Windows Live" clId="Web-{536B4468-D34E-4B86-AA15-464BC44893C4}" dt="2020-08-06T02:47:05.457" v="13"/>
        <pc:sldMkLst>
          <pc:docMk/>
          <pc:sldMk cId="1863344234" sldId="301"/>
        </pc:sldMkLst>
      </pc:sldChg>
      <pc:sldChg chg="del">
        <pc:chgData name="am i who" userId="4b6389a2c128101d" providerId="Windows Live" clId="Web-{536B4468-D34E-4B86-AA15-464BC44893C4}" dt="2020-08-06T02:47:05.441" v="4"/>
        <pc:sldMkLst>
          <pc:docMk/>
          <pc:sldMk cId="237129743" sldId="303"/>
        </pc:sldMkLst>
      </pc:sldChg>
      <pc:sldChg chg="del">
        <pc:chgData name="am i who" userId="4b6389a2c128101d" providerId="Windows Live" clId="Web-{536B4468-D34E-4B86-AA15-464BC44893C4}" dt="2020-08-06T02:47:05.441" v="3"/>
        <pc:sldMkLst>
          <pc:docMk/>
          <pc:sldMk cId="4192016793" sldId="304"/>
        </pc:sldMkLst>
      </pc:sldChg>
      <pc:sldChg chg="del">
        <pc:chgData name="am i who" userId="4b6389a2c128101d" providerId="Windows Live" clId="Web-{536B4468-D34E-4B86-AA15-464BC44893C4}" dt="2020-08-06T02:47:05.441" v="5"/>
        <pc:sldMkLst>
          <pc:docMk/>
          <pc:sldMk cId="2141832839" sldId="305"/>
        </pc:sldMkLst>
      </pc:sldChg>
      <pc:sldChg chg="del">
        <pc:chgData name="am i who" userId="4b6389a2c128101d" providerId="Windows Live" clId="Web-{536B4468-D34E-4B86-AA15-464BC44893C4}" dt="2020-08-06T02:47:05.457" v="12"/>
        <pc:sldMkLst>
          <pc:docMk/>
          <pc:sldMk cId="2082298840" sldId="306"/>
        </pc:sldMkLst>
      </pc:sldChg>
      <pc:sldChg chg="del">
        <pc:chgData name="am i who" userId="4b6389a2c128101d" providerId="Windows Live" clId="Web-{536B4468-D34E-4B86-AA15-464BC44893C4}" dt="2020-08-06T02:47:05.457" v="7"/>
        <pc:sldMkLst>
          <pc:docMk/>
          <pc:sldMk cId="1653469893" sldId="307"/>
        </pc:sldMkLst>
      </pc:sldChg>
      <pc:sldChg chg="del">
        <pc:chgData name="am i who" userId="4b6389a2c128101d" providerId="Windows Live" clId="Web-{536B4468-D34E-4B86-AA15-464BC44893C4}" dt="2020-08-06T02:47:05.457" v="11"/>
        <pc:sldMkLst>
          <pc:docMk/>
          <pc:sldMk cId="1808782627" sldId="308"/>
        </pc:sldMkLst>
      </pc:sldChg>
      <pc:sldChg chg="del">
        <pc:chgData name="am i who" userId="4b6389a2c128101d" providerId="Windows Live" clId="Web-{536B4468-D34E-4B86-AA15-464BC44893C4}" dt="2020-08-06T02:47:05.457" v="10"/>
        <pc:sldMkLst>
          <pc:docMk/>
          <pc:sldMk cId="419601503" sldId="309"/>
        </pc:sldMkLst>
      </pc:sldChg>
      <pc:sldChg chg="del">
        <pc:chgData name="am i who" userId="4b6389a2c128101d" providerId="Windows Live" clId="Web-{536B4468-D34E-4B86-AA15-464BC44893C4}" dt="2020-08-06T02:47:05.457" v="9"/>
        <pc:sldMkLst>
          <pc:docMk/>
          <pc:sldMk cId="903924056" sldId="310"/>
        </pc:sldMkLst>
      </pc:sldChg>
      <pc:sldChg chg="del">
        <pc:chgData name="am i who" userId="4b6389a2c128101d" providerId="Windows Live" clId="Web-{536B4468-D34E-4B86-AA15-464BC44893C4}" dt="2020-08-06T02:47:05.457" v="8"/>
        <pc:sldMkLst>
          <pc:docMk/>
          <pc:sldMk cId="3948128700" sldId="311"/>
        </pc:sldMkLst>
      </pc:sldChg>
      <pc:sldChg chg="del">
        <pc:chgData name="am i who" userId="4b6389a2c128101d" providerId="Windows Live" clId="Web-{536B4468-D34E-4B86-AA15-464BC44893C4}" dt="2020-08-06T02:47:05.441" v="6"/>
        <pc:sldMkLst>
          <pc:docMk/>
          <pc:sldMk cId="1934290548" sldId="312"/>
        </pc:sldMkLst>
      </pc:sldChg>
      <pc:sldChg chg="del">
        <pc:chgData name="am i who" userId="4b6389a2c128101d" providerId="Windows Live" clId="Web-{536B4468-D34E-4B86-AA15-464BC44893C4}" dt="2020-08-06T02:47:05.506" v="25"/>
        <pc:sldMkLst>
          <pc:docMk/>
          <pc:sldMk cId="1237982525" sldId="313"/>
        </pc:sldMkLst>
      </pc:sldChg>
      <pc:sldChg chg="del">
        <pc:chgData name="am i who" userId="4b6389a2c128101d" providerId="Windows Live" clId="Web-{536B4468-D34E-4B86-AA15-464BC44893C4}" dt="2020-08-06T02:47:05.473" v="18"/>
        <pc:sldMkLst>
          <pc:docMk/>
          <pc:sldMk cId="3768685769" sldId="314"/>
        </pc:sldMkLst>
      </pc:sldChg>
    </pc:docChg>
  </pc:docChgLst>
  <pc:docChgLst>
    <pc:chgData name="am i who" userId="4b6389a2c128101d" providerId="Windows Live" clId="Web-{BD19952A-A31E-468A-91E2-FA59C36BF2C5}"/>
    <pc:docChg chg="addSld modSld">
      <pc:chgData name="am i who" userId="4b6389a2c128101d" providerId="Windows Live" clId="Web-{BD19952A-A31E-468A-91E2-FA59C36BF2C5}" dt="2020-08-11T12:43:53.433" v="79" actId="20577"/>
      <pc:docMkLst>
        <pc:docMk/>
      </pc:docMkLst>
      <pc:sldChg chg="addSp modSp">
        <pc:chgData name="am i who" userId="4b6389a2c128101d" providerId="Windows Live" clId="Web-{BD19952A-A31E-468A-91E2-FA59C36BF2C5}" dt="2020-08-11T12:33:58.242" v="55" actId="1076"/>
        <pc:sldMkLst>
          <pc:docMk/>
          <pc:sldMk cId="3643579289" sldId="309"/>
        </pc:sldMkLst>
        <pc:picChg chg="mod">
          <ac:chgData name="am i who" userId="4b6389a2c128101d" providerId="Windows Live" clId="Web-{BD19952A-A31E-468A-91E2-FA59C36BF2C5}" dt="2020-08-11T12:33:58.164" v="54" actId="1076"/>
          <ac:picMkLst>
            <pc:docMk/>
            <pc:sldMk cId="3643579289" sldId="309"/>
            <ac:picMk id="4" creationId="{96941DA6-2E4B-4461-A1CD-CCE831F8421C}"/>
          </ac:picMkLst>
        </pc:picChg>
        <pc:picChg chg="add mod">
          <ac:chgData name="am i who" userId="4b6389a2c128101d" providerId="Windows Live" clId="Web-{BD19952A-A31E-468A-91E2-FA59C36BF2C5}" dt="2020-08-11T12:33:58.242" v="55" actId="1076"/>
          <ac:picMkLst>
            <pc:docMk/>
            <pc:sldMk cId="3643579289" sldId="309"/>
            <ac:picMk id="6" creationId="{F6A68A9B-CF52-4BBE-A2E6-56F9B3608787}"/>
          </ac:picMkLst>
        </pc:picChg>
      </pc:sldChg>
      <pc:sldChg chg="modSp add replId">
        <pc:chgData name="am i who" userId="4b6389a2c128101d" providerId="Windows Live" clId="Web-{BD19952A-A31E-468A-91E2-FA59C36BF2C5}" dt="2020-08-11T12:19:19.721" v="13" actId="1076"/>
        <pc:sldMkLst>
          <pc:docMk/>
          <pc:sldMk cId="3336981779" sldId="312"/>
        </pc:sldMkLst>
        <pc:spChg chg="mod">
          <ac:chgData name="am i who" userId="4b6389a2c128101d" providerId="Windows Live" clId="Web-{BD19952A-A31E-468A-91E2-FA59C36BF2C5}" dt="2020-08-11T12:19:19.721" v="13" actId="1076"/>
          <ac:spMkLst>
            <pc:docMk/>
            <pc:sldMk cId="3336981779" sldId="312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BD19952A-A31E-468A-91E2-FA59C36BF2C5}" dt="2020-08-11T12:23:17.082" v="43" actId="14100"/>
        <pc:sldMkLst>
          <pc:docMk/>
          <pc:sldMk cId="3544917223" sldId="313"/>
        </pc:sldMkLst>
        <pc:spChg chg="mod">
          <ac:chgData name="am i who" userId="4b6389a2c128101d" providerId="Windows Live" clId="Web-{BD19952A-A31E-468A-91E2-FA59C36BF2C5}" dt="2020-08-11T12:23:05.972" v="38" actId="1076"/>
          <ac:spMkLst>
            <pc:docMk/>
            <pc:sldMk cId="3544917223" sldId="313"/>
            <ac:spMk id="2" creationId="{00000000-0000-0000-0000-000000000000}"/>
          </ac:spMkLst>
        </pc:spChg>
        <pc:spChg chg="add mod">
          <ac:chgData name="am i who" userId="4b6389a2c128101d" providerId="Windows Live" clId="Web-{BD19952A-A31E-468A-91E2-FA59C36BF2C5}" dt="2020-08-11T12:23:17.082" v="43" actId="14100"/>
          <ac:spMkLst>
            <pc:docMk/>
            <pc:sldMk cId="3544917223" sldId="313"/>
            <ac:spMk id="6" creationId="{3CF670EE-59F0-4C6F-A404-C98AB2BF6C2A}"/>
          </ac:spMkLst>
        </pc:spChg>
        <pc:picChg chg="add mod">
          <ac:chgData name="am i who" userId="4b6389a2c128101d" providerId="Windows Live" clId="Web-{BD19952A-A31E-468A-91E2-FA59C36BF2C5}" dt="2020-08-11T12:23:09.410" v="40" actId="1076"/>
          <ac:picMkLst>
            <pc:docMk/>
            <pc:sldMk cId="3544917223" sldId="313"/>
            <ac:picMk id="3" creationId="{FE06E6EB-5DB9-4508-B8E9-21FBD2158F09}"/>
          </ac:picMkLst>
        </pc:picChg>
        <pc:picChg chg="del">
          <ac:chgData name="am i who" userId="4b6389a2c128101d" providerId="Windows Live" clId="Web-{BD19952A-A31E-468A-91E2-FA59C36BF2C5}" dt="2020-08-11T12:18:52.408" v="2"/>
          <ac:picMkLst>
            <pc:docMk/>
            <pc:sldMk cId="3544917223" sldId="313"/>
            <ac:picMk id="4" creationId="{DDE4F2B4-76FE-4A97-898E-3EB2558B4DFE}"/>
          </ac:picMkLst>
        </pc:picChg>
      </pc:sldChg>
      <pc:sldChg chg="addSp delSp modSp add replId">
        <pc:chgData name="am i who" userId="4b6389a2c128101d" providerId="Windows Live" clId="Web-{BD19952A-A31E-468A-91E2-FA59C36BF2C5}" dt="2020-08-11T12:30:51.303" v="49" actId="1076"/>
        <pc:sldMkLst>
          <pc:docMk/>
          <pc:sldMk cId="2891955434" sldId="314"/>
        </pc:sldMkLst>
        <pc:picChg chg="add mod">
          <ac:chgData name="am i who" userId="4b6389a2c128101d" providerId="Windows Live" clId="Web-{BD19952A-A31E-468A-91E2-FA59C36BF2C5}" dt="2020-08-11T12:30:51.303" v="49" actId="1076"/>
          <ac:picMkLst>
            <pc:docMk/>
            <pc:sldMk cId="2891955434" sldId="314"/>
            <ac:picMk id="3" creationId="{7E4BA313-8341-4A87-B6D0-5C3502669195}"/>
          </ac:picMkLst>
        </pc:picChg>
        <pc:picChg chg="del">
          <ac:chgData name="am i who" userId="4b6389a2c128101d" providerId="Windows Live" clId="Web-{BD19952A-A31E-468A-91E2-FA59C36BF2C5}" dt="2020-08-11T12:30:33.178" v="45"/>
          <ac:picMkLst>
            <pc:docMk/>
            <pc:sldMk cId="2891955434" sldId="314"/>
            <ac:picMk id="4" creationId="{DDE4F2B4-76FE-4A97-898E-3EB2558B4DFE}"/>
          </ac:picMkLst>
        </pc:picChg>
      </pc:sldChg>
      <pc:sldChg chg="addSp delSp modSp add replId">
        <pc:chgData name="am i who" userId="4b6389a2c128101d" providerId="Windows Live" clId="Web-{BD19952A-A31E-468A-91E2-FA59C36BF2C5}" dt="2020-08-11T12:42:58.995" v="67" actId="1076"/>
        <pc:sldMkLst>
          <pc:docMk/>
          <pc:sldMk cId="2527018324" sldId="315"/>
        </pc:sldMkLst>
        <pc:picChg chg="del">
          <ac:chgData name="am i who" userId="4b6389a2c128101d" providerId="Windows Live" clId="Web-{BD19952A-A31E-468A-91E2-FA59C36BF2C5}" dt="2020-08-11T12:42:24.933" v="57"/>
          <ac:picMkLst>
            <pc:docMk/>
            <pc:sldMk cId="2527018324" sldId="315"/>
            <ac:picMk id="3" creationId="{7E4BA313-8341-4A87-B6D0-5C3502669195}"/>
          </ac:picMkLst>
        </pc:picChg>
        <pc:picChg chg="add mod">
          <ac:chgData name="am i who" userId="4b6389a2c128101d" providerId="Windows Live" clId="Web-{BD19952A-A31E-468A-91E2-FA59C36BF2C5}" dt="2020-08-11T12:42:58.995" v="67" actId="1076"/>
          <ac:picMkLst>
            <pc:docMk/>
            <pc:sldMk cId="2527018324" sldId="315"/>
            <ac:picMk id="4" creationId="{05C924F2-495D-453F-AE8B-3C7B9868A45B}"/>
          </ac:picMkLst>
        </pc:picChg>
      </pc:sldChg>
      <pc:sldChg chg="modSp add replId">
        <pc:chgData name="am i who" userId="4b6389a2c128101d" providerId="Windows Live" clId="Web-{BD19952A-A31E-468A-91E2-FA59C36BF2C5}" dt="2020-08-11T12:43:53.402" v="77" actId="20577"/>
        <pc:sldMkLst>
          <pc:docMk/>
          <pc:sldMk cId="2781298568" sldId="316"/>
        </pc:sldMkLst>
        <pc:spChg chg="mod">
          <ac:chgData name="am i who" userId="4b6389a2c128101d" providerId="Windows Live" clId="Web-{BD19952A-A31E-468A-91E2-FA59C36BF2C5}" dt="2020-08-11T12:43:53.402" v="77" actId="20577"/>
          <ac:spMkLst>
            <pc:docMk/>
            <pc:sldMk cId="2781298568" sldId="316"/>
            <ac:spMk id="6" creationId="{D966A813-E740-4871-8845-7893B6D28E27}"/>
          </ac:spMkLst>
        </pc:spChg>
      </pc:sldChg>
    </pc:docChg>
  </pc:docChgLst>
  <pc:docChgLst>
    <pc:chgData name="am i who" userId="4b6389a2c128101d" providerId="Windows Live" clId="Web-{0DE4B7D3-71F5-40E1-9D8A-25D6EBA55D44}"/>
    <pc:docChg chg="delSld">
      <pc:chgData name="am i who" userId="4b6389a2c128101d" providerId="Windows Live" clId="Web-{0DE4B7D3-71F5-40E1-9D8A-25D6EBA55D44}" dt="2020-07-17T05:14:04.117" v="0"/>
      <pc:docMkLst>
        <pc:docMk/>
      </pc:docMkLst>
      <pc:sldChg chg="del">
        <pc:chgData name="am i who" userId="4b6389a2c128101d" providerId="Windows Live" clId="Web-{0DE4B7D3-71F5-40E1-9D8A-25D6EBA55D44}" dt="2020-07-17T05:14:04.117" v="0"/>
        <pc:sldMkLst>
          <pc:docMk/>
          <pc:sldMk cId="381855256" sldId="266"/>
        </pc:sldMkLst>
      </pc:sldChg>
    </pc:docChg>
  </pc:docChgLst>
  <pc:docChgLst>
    <pc:chgData name="am i who" userId="4b6389a2c128101d" providerId="Windows Live" clId="Web-{EA4C1CFF-5433-4B7A-B76A-E9F10C68A0FD}"/>
    <pc:docChg chg="addSld modSld sldOrd">
      <pc:chgData name="am i who" userId="4b6389a2c128101d" providerId="Windows Live" clId="Web-{EA4C1CFF-5433-4B7A-B76A-E9F10C68A0FD}" dt="2020-08-12T14:14:04.517" v="1013" actId="1076"/>
      <pc:docMkLst>
        <pc:docMk/>
      </pc:docMkLst>
      <pc:sldChg chg="modSp add">
        <pc:chgData name="am i who" userId="4b6389a2c128101d" providerId="Windows Live" clId="Web-{EA4C1CFF-5433-4B7A-B76A-E9F10C68A0FD}" dt="2020-08-12T12:11:55.709" v="138" actId="20577"/>
        <pc:sldMkLst>
          <pc:docMk/>
          <pc:sldMk cId="2077003184" sldId="317"/>
        </pc:sldMkLst>
        <pc:spChg chg="mod">
          <ac:chgData name="am i who" userId="4b6389a2c128101d" providerId="Windows Live" clId="Web-{EA4C1CFF-5433-4B7A-B76A-E9F10C68A0FD}" dt="2020-08-12T12:11:55.709" v="138" actId="20577"/>
          <ac:spMkLst>
            <pc:docMk/>
            <pc:sldMk cId="2077003184" sldId="317"/>
            <ac:spMk id="2" creationId="{00000000-0000-0000-0000-000000000000}"/>
          </ac:spMkLst>
        </pc:spChg>
        <pc:spChg chg="mod">
          <ac:chgData name="am i who" userId="4b6389a2c128101d" providerId="Windows Live" clId="Web-{EA4C1CFF-5433-4B7A-B76A-E9F10C68A0FD}" dt="2020-08-12T12:06:07.847" v="58" actId="14100"/>
          <ac:spMkLst>
            <pc:docMk/>
            <pc:sldMk cId="2077003184" sldId="317"/>
            <ac:spMk id="7" creationId="{D24F9F15-484C-4D31-A89E-B6B3DFB6B9D7}"/>
          </ac:spMkLst>
        </pc:spChg>
      </pc:sldChg>
      <pc:sldChg chg="addSp modSp add replId">
        <pc:chgData name="am i who" userId="4b6389a2c128101d" providerId="Windows Live" clId="Web-{EA4C1CFF-5433-4B7A-B76A-E9F10C68A0FD}" dt="2020-08-12T12:12:18.365" v="188" actId="20577"/>
        <pc:sldMkLst>
          <pc:docMk/>
          <pc:sldMk cId="2542304575" sldId="318"/>
        </pc:sldMkLst>
        <pc:spChg chg="mod">
          <ac:chgData name="am i who" userId="4b6389a2c128101d" providerId="Windows Live" clId="Web-{EA4C1CFF-5433-4B7A-B76A-E9F10C68A0FD}" dt="2020-08-12T12:12:18.365" v="188" actId="20577"/>
          <ac:spMkLst>
            <pc:docMk/>
            <pc:sldMk cId="2542304575" sldId="318"/>
            <ac:spMk id="2" creationId="{00000000-0000-0000-0000-000000000000}"/>
          </ac:spMkLst>
        </pc:spChg>
        <pc:spChg chg="mod">
          <ac:chgData name="am i who" userId="4b6389a2c128101d" providerId="Windows Live" clId="Web-{EA4C1CFF-5433-4B7A-B76A-E9F10C68A0FD}" dt="2020-08-12T12:06:52.551" v="77" actId="20577"/>
          <ac:spMkLst>
            <pc:docMk/>
            <pc:sldMk cId="2542304575" sldId="318"/>
            <ac:spMk id="7" creationId="{D24F9F15-484C-4D31-A89E-B6B3DFB6B9D7}"/>
          </ac:spMkLst>
        </pc:spChg>
        <pc:picChg chg="add mod">
          <ac:chgData name="am i who" userId="4b6389a2c128101d" providerId="Windows Live" clId="Web-{EA4C1CFF-5433-4B7A-B76A-E9F10C68A0FD}" dt="2020-08-12T12:06:24.879" v="64" actId="14100"/>
          <ac:picMkLst>
            <pc:docMk/>
            <pc:sldMk cId="2542304575" sldId="318"/>
            <ac:picMk id="3" creationId="{06CF60A6-CC70-41ED-8C51-6FA2CD262D40}"/>
          </ac:picMkLst>
        </pc:picChg>
      </pc:sldChg>
      <pc:sldChg chg="modSp add replId">
        <pc:chgData name="am i who" userId="4b6389a2c128101d" providerId="Windows Live" clId="Web-{EA4C1CFF-5433-4B7A-B76A-E9F10C68A0FD}" dt="2020-08-12T12:04:31.003" v="43" actId="1076"/>
        <pc:sldMkLst>
          <pc:docMk/>
          <pc:sldMk cId="994356531" sldId="319"/>
        </pc:sldMkLst>
        <pc:spChg chg="mod">
          <ac:chgData name="am i who" userId="4b6389a2c128101d" providerId="Windows Live" clId="Web-{EA4C1CFF-5433-4B7A-B76A-E9F10C68A0FD}" dt="2020-08-12T12:04:31.003" v="43" actId="1076"/>
          <ac:spMkLst>
            <pc:docMk/>
            <pc:sldMk cId="994356531" sldId="319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EA4C1CFF-5433-4B7A-B76A-E9F10C68A0FD}" dt="2020-08-12T12:12:24.177" v="191" actId="20577"/>
        <pc:sldMkLst>
          <pc:docMk/>
          <pc:sldMk cId="1097261497" sldId="320"/>
        </pc:sldMkLst>
        <pc:spChg chg="mod">
          <ac:chgData name="am i who" userId="4b6389a2c128101d" providerId="Windows Live" clId="Web-{EA4C1CFF-5433-4B7A-B76A-E9F10C68A0FD}" dt="2020-08-12T12:12:24.177" v="191" actId="20577"/>
          <ac:spMkLst>
            <pc:docMk/>
            <pc:sldMk cId="1097261497" sldId="320"/>
            <ac:spMk id="2" creationId="{00000000-0000-0000-0000-000000000000}"/>
          </ac:spMkLst>
        </pc:spChg>
        <pc:spChg chg="add mod">
          <ac:chgData name="am i who" userId="4b6389a2c128101d" providerId="Windows Live" clId="Web-{EA4C1CFF-5433-4B7A-B76A-E9F10C68A0FD}" dt="2020-08-12T12:09:46.661" v="112" actId="1076"/>
          <ac:spMkLst>
            <pc:docMk/>
            <pc:sldMk cId="1097261497" sldId="320"/>
            <ac:spMk id="6" creationId="{7ECF39CF-536F-4954-8E0D-918F0D225872}"/>
          </ac:spMkLst>
        </pc:spChg>
        <pc:spChg chg="mod">
          <ac:chgData name="am i who" userId="4b6389a2c128101d" providerId="Windows Live" clId="Web-{EA4C1CFF-5433-4B7A-B76A-E9F10C68A0FD}" dt="2020-08-12T12:10:12.192" v="123" actId="20577"/>
          <ac:spMkLst>
            <pc:docMk/>
            <pc:sldMk cId="1097261497" sldId="320"/>
            <ac:spMk id="7" creationId="{D24F9F15-484C-4D31-A89E-B6B3DFB6B9D7}"/>
          </ac:spMkLst>
        </pc:spChg>
        <pc:picChg chg="add del mod">
          <ac:chgData name="am i who" userId="4b6389a2c128101d" providerId="Windows Live" clId="Web-{EA4C1CFF-5433-4B7A-B76A-E9F10C68A0FD}" dt="2020-08-12T12:09:01.161" v="104"/>
          <ac:picMkLst>
            <pc:docMk/>
            <pc:sldMk cId="1097261497" sldId="320"/>
            <ac:picMk id="4" creationId="{9E48540D-85EE-402F-A0B6-7D53A2FE3A79}"/>
          </ac:picMkLst>
        </pc:picChg>
      </pc:sldChg>
      <pc:sldChg chg="delSp modSp add replId">
        <pc:chgData name="am i who" userId="4b6389a2c128101d" providerId="Windows Live" clId="Web-{EA4C1CFF-5433-4B7A-B76A-E9F10C68A0FD}" dt="2020-08-12T12:25:38.994" v="372" actId="20577"/>
        <pc:sldMkLst>
          <pc:docMk/>
          <pc:sldMk cId="2043674077" sldId="321"/>
        </pc:sldMkLst>
        <pc:spChg chg="mod">
          <ac:chgData name="am i who" userId="4b6389a2c128101d" providerId="Windows Live" clId="Web-{EA4C1CFF-5433-4B7A-B76A-E9F10C68A0FD}" dt="2020-08-12T12:12:30.146" v="194" actId="20577"/>
          <ac:spMkLst>
            <pc:docMk/>
            <pc:sldMk cId="2043674077" sldId="321"/>
            <ac:spMk id="2" creationId="{00000000-0000-0000-0000-000000000000}"/>
          </ac:spMkLst>
        </pc:spChg>
        <pc:spChg chg="del">
          <ac:chgData name="am i who" userId="4b6389a2c128101d" providerId="Windows Live" clId="Web-{EA4C1CFF-5433-4B7A-B76A-E9F10C68A0FD}" dt="2020-08-12T12:11:27.162" v="126"/>
          <ac:spMkLst>
            <pc:docMk/>
            <pc:sldMk cId="2043674077" sldId="321"/>
            <ac:spMk id="6" creationId="{7ECF39CF-536F-4954-8E0D-918F0D225872}"/>
          </ac:spMkLst>
        </pc:spChg>
        <pc:spChg chg="mod">
          <ac:chgData name="am i who" userId="4b6389a2c128101d" providerId="Windows Live" clId="Web-{EA4C1CFF-5433-4B7A-B76A-E9F10C68A0FD}" dt="2020-08-12T12:25:38.994" v="372" actId="20577"/>
          <ac:spMkLst>
            <pc:docMk/>
            <pc:sldMk cId="2043674077" sldId="321"/>
            <ac:spMk id="7" creationId="{D24F9F15-484C-4D31-A89E-B6B3DFB6B9D7}"/>
          </ac:spMkLst>
        </pc:spChg>
        <pc:picChg chg="del">
          <ac:chgData name="am i who" userId="4b6389a2c128101d" providerId="Windows Live" clId="Web-{EA4C1CFF-5433-4B7A-B76A-E9F10C68A0FD}" dt="2020-08-12T12:11:25.990" v="125"/>
          <ac:picMkLst>
            <pc:docMk/>
            <pc:sldMk cId="2043674077" sldId="321"/>
            <ac:picMk id="3" creationId="{06CF60A6-CC70-41ED-8C51-6FA2CD262D40}"/>
          </ac:picMkLst>
        </pc:picChg>
      </pc:sldChg>
      <pc:sldChg chg="addSp delSp modSp add replId">
        <pc:chgData name="am i who" userId="4b6389a2c128101d" providerId="Windows Live" clId="Web-{EA4C1CFF-5433-4B7A-B76A-E9F10C68A0FD}" dt="2020-08-12T12:14:21.975" v="215" actId="1076"/>
        <pc:sldMkLst>
          <pc:docMk/>
          <pc:sldMk cId="39746770" sldId="322"/>
        </pc:sldMkLst>
        <pc:spChg chg="mod">
          <ac:chgData name="am i who" userId="4b6389a2c128101d" providerId="Windows Live" clId="Web-{EA4C1CFF-5433-4B7A-B76A-E9F10C68A0FD}" dt="2020-08-12T12:14:19.366" v="212" actId="20577"/>
          <ac:spMkLst>
            <pc:docMk/>
            <pc:sldMk cId="39746770" sldId="322"/>
            <ac:spMk id="2" creationId="{00000000-0000-0000-0000-000000000000}"/>
          </ac:spMkLst>
        </pc:spChg>
        <pc:spChg chg="add del mod">
          <ac:chgData name="am i who" userId="4b6389a2c128101d" providerId="Windows Live" clId="Web-{EA4C1CFF-5433-4B7A-B76A-E9F10C68A0FD}" dt="2020-08-12T12:13:59.522" v="203"/>
          <ac:spMkLst>
            <pc:docMk/>
            <pc:sldMk cId="39746770" sldId="322"/>
            <ac:spMk id="6" creationId="{42A9D2C7-E190-4B28-8C3A-BE1AC3717DE6}"/>
          </ac:spMkLst>
        </pc:spChg>
        <pc:spChg chg="del">
          <ac:chgData name="am i who" userId="4b6389a2c128101d" providerId="Windows Live" clId="Web-{EA4C1CFF-5433-4B7A-B76A-E9F10C68A0FD}" dt="2020-08-12T12:13:56.678" v="201"/>
          <ac:spMkLst>
            <pc:docMk/>
            <pc:sldMk cId="39746770" sldId="322"/>
            <ac:spMk id="7" creationId="{D24F9F15-484C-4D31-A89E-B6B3DFB6B9D7}"/>
          </ac:spMkLst>
        </pc:spChg>
        <pc:picChg chg="add mod">
          <ac:chgData name="am i who" userId="4b6389a2c128101d" providerId="Windows Live" clId="Web-{EA4C1CFF-5433-4B7A-B76A-E9F10C68A0FD}" dt="2020-08-12T12:14:21.975" v="215" actId="1076"/>
          <ac:picMkLst>
            <pc:docMk/>
            <pc:sldMk cId="39746770" sldId="322"/>
            <ac:picMk id="3" creationId="{81A30D0D-A022-4DDD-B289-AB07ADE39B0C}"/>
          </ac:picMkLst>
        </pc:picChg>
      </pc:sldChg>
      <pc:sldChg chg="add replId">
        <pc:chgData name="am i who" userId="4b6389a2c128101d" providerId="Windows Live" clId="Web-{EA4C1CFF-5433-4B7A-B76A-E9F10C68A0FD}" dt="2020-08-12T12:25:33.603" v="370"/>
        <pc:sldMkLst>
          <pc:docMk/>
          <pc:sldMk cId="1768397724" sldId="323"/>
        </pc:sldMkLst>
      </pc:sldChg>
      <pc:sldChg chg="modSp add replId">
        <pc:chgData name="am i who" userId="4b6389a2c128101d" providerId="Windows Live" clId="Web-{EA4C1CFF-5433-4B7A-B76A-E9F10C68A0FD}" dt="2020-08-12T12:27:42.323" v="443" actId="20577"/>
        <pc:sldMkLst>
          <pc:docMk/>
          <pc:sldMk cId="2139453598" sldId="324"/>
        </pc:sldMkLst>
        <pc:spChg chg="mod">
          <ac:chgData name="am i who" userId="4b6389a2c128101d" providerId="Windows Live" clId="Web-{EA4C1CFF-5433-4B7A-B76A-E9F10C68A0FD}" dt="2020-08-12T12:27:42.323" v="443" actId="20577"/>
          <ac:spMkLst>
            <pc:docMk/>
            <pc:sldMk cId="2139453598" sldId="324"/>
            <ac:spMk id="7" creationId="{D24F9F15-484C-4D31-A89E-B6B3DFB6B9D7}"/>
          </ac:spMkLst>
        </pc:spChg>
      </pc:sldChg>
      <pc:sldChg chg="modSp add replId">
        <pc:chgData name="am i who" userId="4b6389a2c128101d" providerId="Windows Live" clId="Web-{EA4C1CFF-5433-4B7A-B76A-E9F10C68A0FD}" dt="2020-08-12T12:34:07.309" v="565" actId="20577"/>
        <pc:sldMkLst>
          <pc:docMk/>
          <pc:sldMk cId="1757537178" sldId="325"/>
        </pc:sldMkLst>
        <pc:spChg chg="mod">
          <ac:chgData name="am i who" userId="4b6389a2c128101d" providerId="Windows Live" clId="Web-{EA4C1CFF-5433-4B7A-B76A-E9F10C68A0FD}" dt="2020-08-12T12:34:07.309" v="565" actId="20577"/>
          <ac:spMkLst>
            <pc:docMk/>
            <pc:sldMk cId="1757537178" sldId="325"/>
            <ac:spMk id="7" creationId="{D24F9F15-484C-4D31-A89E-B6B3DFB6B9D7}"/>
          </ac:spMkLst>
        </pc:spChg>
      </pc:sldChg>
      <pc:sldChg chg="add replId">
        <pc:chgData name="am i who" userId="4b6389a2c128101d" providerId="Windows Live" clId="Web-{EA4C1CFF-5433-4B7A-B76A-E9F10C68A0FD}" dt="2020-08-12T12:54:45.019" v="566"/>
        <pc:sldMkLst>
          <pc:docMk/>
          <pc:sldMk cId="3847705854" sldId="326"/>
        </pc:sldMkLst>
      </pc:sldChg>
      <pc:sldChg chg="addSp delSp modSp add replId">
        <pc:chgData name="am i who" userId="4b6389a2c128101d" providerId="Windows Live" clId="Web-{EA4C1CFF-5433-4B7A-B76A-E9F10C68A0FD}" dt="2020-08-12T12:55:41.394" v="577" actId="1076"/>
        <pc:sldMkLst>
          <pc:docMk/>
          <pc:sldMk cId="3553977283" sldId="327"/>
        </pc:sldMkLst>
        <pc:spChg chg="add mod">
          <ac:chgData name="am i who" userId="4b6389a2c128101d" providerId="Windows Live" clId="Web-{EA4C1CFF-5433-4B7A-B76A-E9F10C68A0FD}" dt="2020-08-12T12:55:41.394" v="577" actId="1076"/>
          <ac:spMkLst>
            <pc:docMk/>
            <pc:sldMk cId="3553977283" sldId="327"/>
            <ac:spMk id="3" creationId="{2A53D6CD-C0C7-408F-89B6-986CD2FABDF4}"/>
          </ac:spMkLst>
        </pc:spChg>
        <pc:spChg chg="del">
          <ac:chgData name="am i who" userId="4b6389a2c128101d" providerId="Windows Live" clId="Web-{EA4C1CFF-5433-4B7A-B76A-E9F10C68A0FD}" dt="2020-08-12T12:54:56.738" v="568"/>
          <ac:spMkLst>
            <pc:docMk/>
            <pc:sldMk cId="3553977283" sldId="327"/>
            <ac:spMk id="6" creationId="{D966A813-E740-4871-8845-7893B6D28E27}"/>
          </ac:spMkLst>
        </pc:spChg>
        <pc:picChg chg="add mod">
          <ac:chgData name="am i who" userId="4b6389a2c128101d" providerId="Windows Live" clId="Web-{EA4C1CFF-5433-4B7A-B76A-E9F10C68A0FD}" dt="2020-08-12T12:55:35.582" v="576" actId="1076"/>
          <ac:picMkLst>
            <pc:docMk/>
            <pc:sldMk cId="3553977283" sldId="327"/>
            <ac:picMk id="2" creationId="{96A4ED66-64F7-41FE-AE2C-AB07FD72320C}"/>
          </ac:picMkLst>
        </pc:picChg>
      </pc:sldChg>
      <pc:sldChg chg="addSp modSp add replId">
        <pc:chgData name="am i who" userId="4b6389a2c128101d" providerId="Windows Live" clId="Web-{EA4C1CFF-5433-4B7A-B76A-E9F10C68A0FD}" dt="2020-08-12T12:58:17.255" v="586" actId="1076"/>
        <pc:sldMkLst>
          <pc:docMk/>
          <pc:sldMk cId="769757988" sldId="328"/>
        </pc:sldMkLst>
        <pc:picChg chg="mod">
          <ac:chgData name="am i who" userId="4b6389a2c128101d" providerId="Windows Live" clId="Web-{EA4C1CFF-5433-4B7A-B76A-E9F10C68A0FD}" dt="2020-08-12T12:55:48.457" v="580" actId="1076"/>
          <ac:picMkLst>
            <pc:docMk/>
            <pc:sldMk cId="769757988" sldId="328"/>
            <ac:picMk id="2" creationId="{96A4ED66-64F7-41FE-AE2C-AB07FD72320C}"/>
          </ac:picMkLst>
        </pc:picChg>
        <pc:picChg chg="add mod">
          <ac:chgData name="am i who" userId="4b6389a2c128101d" providerId="Windows Live" clId="Web-{EA4C1CFF-5433-4B7A-B76A-E9F10C68A0FD}" dt="2020-08-12T12:58:17.255" v="586" actId="1076"/>
          <ac:picMkLst>
            <pc:docMk/>
            <pc:sldMk cId="769757988" sldId="328"/>
            <ac:picMk id="4" creationId="{B6FE6F8A-AFC8-43CD-8C2C-D41E233D85B0}"/>
          </ac:picMkLst>
        </pc:picChg>
      </pc:sldChg>
      <pc:sldChg chg="add replId">
        <pc:chgData name="am i who" userId="4b6389a2c128101d" providerId="Windows Live" clId="Web-{EA4C1CFF-5433-4B7A-B76A-E9F10C68A0FD}" dt="2020-08-12T12:56:53.223" v="585"/>
        <pc:sldMkLst>
          <pc:docMk/>
          <pc:sldMk cId="370137212" sldId="329"/>
        </pc:sldMkLst>
      </pc:sldChg>
      <pc:sldChg chg="modSp add replId">
        <pc:chgData name="am i who" userId="4b6389a2c128101d" providerId="Windows Live" clId="Web-{EA4C1CFF-5433-4B7A-B76A-E9F10C68A0FD}" dt="2020-08-12T13:09:17.868" v="606" actId="1076"/>
        <pc:sldMkLst>
          <pc:docMk/>
          <pc:sldMk cId="881127002" sldId="330"/>
        </pc:sldMkLst>
        <pc:spChg chg="mod">
          <ac:chgData name="am i who" userId="4b6389a2c128101d" providerId="Windows Live" clId="Web-{EA4C1CFF-5433-4B7A-B76A-E9F10C68A0FD}" dt="2020-08-12T13:09:17.868" v="606" actId="1076"/>
          <ac:spMkLst>
            <pc:docMk/>
            <pc:sldMk cId="881127002" sldId="330"/>
            <ac:spMk id="6" creationId="{D966A813-E740-4871-8845-7893B6D28E27}"/>
          </ac:spMkLst>
        </pc:spChg>
      </pc:sldChg>
      <pc:sldChg chg="modSp add replId">
        <pc:chgData name="am i who" userId="4b6389a2c128101d" providerId="Windows Live" clId="Web-{EA4C1CFF-5433-4B7A-B76A-E9F10C68A0FD}" dt="2020-08-12T13:14:05.713" v="718" actId="20577"/>
        <pc:sldMkLst>
          <pc:docMk/>
          <pc:sldMk cId="3112897246" sldId="331"/>
        </pc:sldMkLst>
        <pc:spChg chg="mod">
          <ac:chgData name="am i who" userId="4b6389a2c128101d" providerId="Windows Live" clId="Web-{EA4C1CFF-5433-4B7A-B76A-E9F10C68A0FD}" dt="2020-08-12T13:09:45.884" v="618" actId="20577"/>
          <ac:spMkLst>
            <pc:docMk/>
            <pc:sldMk cId="3112897246" sldId="331"/>
            <ac:spMk id="2" creationId="{00000000-0000-0000-0000-000000000000}"/>
          </ac:spMkLst>
        </pc:spChg>
        <pc:spChg chg="mod">
          <ac:chgData name="am i who" userId="4b6389a2c128101d" providerId="Windows Live" clId="Web-{EA4C1CFF-5433-4B7A-B76A-E9F10C68A0FD}" dt="2020-08-12T13:14:05.713" v="718" actId="20577"/>
          <ac:spMkLst>
            <pc:docMk/>
            <pc:sldMk cId="3112897246" sldId="331"/>
            <ac:spMk id="7" creationId="{D24F9F15-484C-4D31-A89E-B6B3DFB6B9D7}"/>
          </ac:spMkLst>
        </pc:spChg>
      </pc:sldChg>
      <pc:sldChg chg="modSp add replId">
        <pc:chgData name="am i who" userId="4b6389a2c128101d" providerId="Windows Live" clId="Web-{EA4C1CFF-5433-4B7A-B76A-E9F10C68A0FD}" dt="2020-08-12T13:15:06.620" v="740" actId="20577"/>
        <pc:sldMkLst>
          <pc:docMk/>
          <pc:sldMk cId="1149786525" sldId="332"/>
        </pc:sldMkLst>
        <pc:spChg chg="mod">
          <ac:chgData name="am i who" userId="4b6389a2c128101d" providerId="Windows Live" clId="Web-{EA4C1CFF-5433-4B7A-B76A-E9F10C68A0FD}" dt="2020-08-12T13:14:51.042" v="737" actId="20577"/>
          <ac:spMkLst>
            <pc:docMk/>
            <pc:sldMk cId="1149786525" sldId="332"/>
            <ac:spMk id="2" creationId="{00000000-0000-0000-0000-000000000000}"/>
          </ac:spMkLst>
        </pc:spChg>
        <pc:spChg chg="mod">
          <ac:chgData name="am i who" userId="4b6389a2c128101d" providerId="Windows Live" clId="Web-{EA4C1CFF-5433-4B7A-B76A-E9F10C68A0FD}" dt="2020-08-12T13:15:06.620" v="740" actId="20577"/>
          <ac:spMkLst>
            <pc:docMk/>
            <pc:sldMk cId="1149786525" sldId="332"/>
            <ac:spMk id="7" creationId="{D24F9F15-484C-4D31-A89E-B6B3DFB6B9D7}"/>
          </ac:spMkLst>
        </pc:spChg>
      </pc:sldChg>
      <pc:sldChg chg="addSp modSp add replId">
        <pc:chgData name="am i who" userId="4b6389a2c128101d" providerId="Windows Live" clId="Web-{EA4C1CFF-5433-4B7A-B76A-E9F10C68A0FD}" dt="2020-08-12T13:16:08.683" v="747" actId="14100"/>
        <pc:sldMkLst>
          <pc:docMk/>
          <pc:sldMk cId="2805210103" sldId="333"/>
        </pc:sldMkLst>
        <pc:spChg chg="mod">
          <ac:chgData name="am i who" userId="4b6389a2c128101d" providerId="Windows Live" clId="Web-{EA4C1CFF-5433-4B7A-B76A-E9F10C68A0FD}" dt="2020-08-12T13:15:14.386" v="742" actId="20577"/>
          <ac:spMkLst>
            <pc:docMk/>
            <pc:sldMk cId="2805210103" sldId="333"/>
            <ac:spMk id="7" creationId="{D24F9F15-484C-4D31-A89E-B6B3DFB6B9D7}"/>
          </ac:spMkLst>
        </pc:spChg>
        <pc:picChg chg="add mod">
          <ac:chgData name="am i who" userId="4b6389a2c128101d" providerId="Windows Live" clId="Web-{EA4C1CFF-5433-4B7A-B76A-E9F10C68A0FD}" dt="2020-08-12T13:16:08.683" v="747" actId="14100"/>
          <ac:picMkLst>
            <pc:docMk/>
            <pc:sldMk cId="2805210103" sldId="333"/>
            <ac:picMk id="3" creationId="{9F62CAB6-1FEC-4345-93E9-D33D92B5C046}"/>
          </ac:picMkLst>
        </pc:picChg>
      </pc:sldChg>
      <pc:sldChg chg="addSp delSp modSp add replId">
        <pc:chgData name="am i who" userId="4b6389a2c128101d" providerId="Windows Live" clId="Web-{EA4C1CFF-5433-4B7A-B76A-E9F10C68A0FD}" dt="2020-08-12T13:21:22.310" v="771" actId="1076"/>
        <pc:sldMkLst>
          <pc:docMk/>
          <pc:sldMk cId="2170668138" sldId="334"/>
        </pc:sldMkLst>
        <pc:spChg chg="mod">
          <ac:chgData name="am i who" userId="4b6389a2c128101d" providerId="Windows Live" clId="Web-{EA4C1CFF-5433-4B7A-B76A-E9F10C68A0FD}" dt="2020-08-12T13:21:22.310" v="771" actId="1076"/>
          <ac:spMkLst>
            <pc:docMk/>
            <pc:sldMk cId="2170668138" sldId="334"/>
            <ac:spMk id="2" creationId="{00000000-0000-0000-0000-000000000000}"/>
          </ac:spMkLst>
        </pc:spChg>
        <pc:spChg chg="add del mod">
          <ac:chgData name="am i who" userId="4b6389a2c128101d" providerId="Windows Live" clId="Web-{EA4C1CFF-5433-4B7A-B76A-E9F10C68A0FD}" dt="2020-08-12T13:17:48.184" v="751"/>
          <ac:spMkLst>
            <pc:docMk/>
            <pc:sldMk cId="2170668138" sldId="334"/>
            <ac:spMk id="6" creationId="{9BEA2657-9082-4EE8-96D9-7BAC98130A0A}"/>
          </ac:spMkLst>
        </pc:spChg>
        <pc:spChg chg="del">
          <ac:chgData name="am i who" userId="4b6389a2c128101d" providerId="Windows Live" clId="Web-{EA4C1CFF-5433-4B7A-B76A-E9F10C68A0FD}" dt="2020-08-12T13:17:27.699" v="750"/>
          <ac:spMkLst>
            <pc:docMk/>
            <pc:sldMk cId="2170668138" sldId="334"/>
            <ac:spMk id="7" creationId="{D24F9F15-484C-4D31-A89E-B6B3DFB6B9D7}"/>
          </ac:spMkLst>
        </pc:spChg>
        <pc:spChg chg="add mod">
          <ac:chgData name="am i who" userId="4b6389a2c128101d" providerId="Windows Live" clId="Web-{EA4C1CFF-5433-4B7A-B76A-E9F10C68A0FD}" dt="2020-08-12T13:20:43.747" v="769" actId="1076"/>
          <ac:spMkLst>
            <pc:docMk/>
            <pc:sldMk cId="2170668138" sldId="334"/>
            <ac:spMk id="9" creationId="{85E959B5-29C3-4ABB-8183-4C121E74C95F}"/>
          </ac:spMkLst>
        </pc:spChg>
        <pc:picChg chg="del">
          <ac:chgData name="am i who" userId="4b6389a2c128101d" providerId="Windows Live" clId="Web-{EA4C1CFF-5433-4B7A-B76A-E9F10C68A0FD}" dt="2020-08-12T13:17:27.652" v="749"/>
          <ac:picMkLst>
            <pc:docMk/>
            <pc:sldMk cId="2170668138" sldId="334"/>
            <ac:picMk id="3" creationId="{9F62CAB6-1FEC-4345-93E9-D33D92B5C046}"/>
          </ac:picMkLst>
        </pc:picChg>
        <pc:picChg chg="add mod ord">
          <ac:chgData name="am i who" userId="4b6389a2c128101d" providerId="Windows Live" clId="Web-{EA4C1CFF-5433-4B7A-B76A-E9F10C68A0FD}" dt="2020-08-12T13:20:45.200" v="770" actId="1076"/>
          <ac:picMkLst>
            <pc:docMk/>
            <pc:sldMk cId="2170668138" sldId="334"/>
            <ac:picMk id="8" creationId="{F47672D8-5879-4DAB-828B-763A162430E4}"/>
          </ac:picMkLst>
        </pc:picChg>
      </pc:sldChg>
      <pc:sldChg chg="addSp delSp modSp add replId">
        <pc:chgData name="am i who" userId="4b6389a2c128101d" providerId="Windows Live" clId="Web-{EA4C1CFF-5433-4B7A-B76A-E9F10C68A0FD}" dt="2020-08-12T13:29:18" v="786" actId="1076"/>
        <pc:sldMkLst>
          <pc:docMk/>
          <pc:sldMk cId="4288251872" sldId="335"/>
        </pc:sldMkLst>
        <pc:spChg chg="mod">
          <ac:chgData name="am i who" userId="4b6389a2c128101d" providerId="Windows Live" clId="Web-{EA4C1CFF-5433-4B7A-B76A-E9F10C68A0FD}" dt="2020-08-12T13:27:48.937" v="777" actId="20577"/>
          <ac:spMkLst>
            <pc:docMk/>
            <pc:sldMk cId="4288251872" sldId="335"/>
            <ac:spMk id="2" creationId="{00000000-0000-0000-0000-000000000000}"/>
          </ac:spMkLst>
        </pc:spChg>
        <pc:spChg chg="add del mod">
          <ac:chgData name="am i who" userId="4b6389a2c128101d" providerId="Windows Live" clId="Web-{EA4C1CFF-5433-4B7A-B76A-E9F10C68A0FD}" dt="2020-08-12T13:27:54.500" v="782"/>
          <ac:spMkLst>
            <pc:docMk/>
            <pc:sldMk cId="4288251872" sldId="335"/>
            <ac:spMk id="4" creationId="{B7F6708E-3851-402D-8B0E-10D2AA468AD7}"/>
          </ac:spMkLst>
        </pc:spChg>
        <pc:spChg chg="del">
          <ac:chgData name="am i who" userId="4b6389a2c128101d" providerId="Windows Live" clId="Web-{EA4C1CFF-5433-4B7A-B76A-E9F10C68A0FD}" dt="2020-08-12T13:27:52.984" v="781"/>
          <ac:spMkLst>
            <pc:docMk/>
            <pc:sldMk cId="4288251872" sldId="335"/>
            <ac:spMk id="9" creationId="{85E959B5-29C3-4ABB-8183-4C121E74C95F}"/>
          </ac:spMkLst>
        </pc:spChg>
        <pc:picChg chg="add mod">
          <ac:chgData name="am i who" userId="4b6389a2c128101d" providerId="Windows Live" clId="Web-{EA4C1CFF-5433-4B7A-B76A-E9F10C68A0FD}" dt="2020-08-12T13:29:18" v="786" actId="1076"/>
          <ac:picMkLst>
            <pc:docMk/>
            <pc:sldMk cId="4288251872" sldId="335"/>
            <ac:picMk id="6" creationId="{00204026-D2E6-4D54-A428-4BBA84165A21}"/>
          </ac:picMkLst>
        </pc:picChg>
        <pc:picChg chg="del">
          <ac:chgData name="am i who" userId="4b6389a2c128101d" providerId="Windows Live" clId="Web-{EA4C1CFF-5433-4B7A-B76A-E9F10C68A0FD}" dt="2020-08-12T13:27:50.625" v="780"/>
          <ac:picMkLst>
            <pc:docMk/>
            <pc:sldMk cId="4288251872" sldId="335"/>
            <ac:picMk id="8" creationId="{F47672D8-5879-4DAB-828B-763A162430E4}"/>
          </ac:picMkLst>
        </pc:picChg>
      </pc:sldChg>
      <pc:sldChg chg="addSp delSp modSp add replId">
        <pc:chgData name="am i who" userId="4b6389a2c128101d" providerId="Windows Live" clId="Web-{EA4C1CFF-5433-4B7A-B76A-E9F10C68A0FD}" dt="2020-08-12T13:30:07.735" v="793" actId="14100"/>
        <pc:sldMkLst>
          <pc:docMk/>
          <pc:sldMk cId="245261149" sldId="336"/>
        </pc:sldMkLst>
        <pc:picChg chg="add mod">
          <ac:chgData name="am i who" userId="4b6389a2c128101d" providerId="Windows Live" clId="Web-{EA4C1CFF-5433-4B7A-B76A-E9F10C68A0FD}" dt="2020-08-12T13:30:07.735" v="793" actId="14100"/>
          <ac:picMkLst>
            <pc:docMk/>
            <pc:sldMk cId="245261149" sldId="336"/>
            <ac:picMk id="3" creationId="{21480181-B491-40DE-9FC5-1D9F488FECB0}"/>
          </ac:picMkLst>
        </pc:picChg>
        <pc:picChg chg="del">
          <ac:chgData name="am i who" userId="4b6389a2c128101d" providerId="Windows Live" clId="Web-{EA4C1CFF-5433-4B7A-B76A-E9F10C68A0FD}" dt="2020-08-12T13:29:24.266" v="788"/>
          <ac:picMkLst>
            <pc:docMk/>
            <pc:sldMk cId="245261149" sldId="336"/>
            <ac:picMk id="6" creationId="{00204026-D2E6-4D54-A428-4BBA84165A21}"/>
          </ac:picMkLst>
        </pc:picChg>
      </pc:sldChg>
      <pc:sldChg chg="addSp delSp modSp add ord replId">
        <pc:chgData name="am i who" userId="4b6389a2c128101d" providerId="Windows Live" clId="Web-{EA4C1CFF-5433-4B7A-B76A-E9F10C68A0FD}" dt="2020-08-12T13:30:46.266" v="800"/>
        <pc:sldMkLst>
          <pc:docMk/>
          <pc:sldMk cId="372929723" sldId="337"/>
        </pc:sldMkLst>
        <pc:picChg chg="del">
          <ac:chgData name="am i who" userId="4b6389a2c128101d" providerId="Windows Live" clId="Web-{EA4C1CFF-5433-4B7A-B76A-E9F10C68A0FD}" dt="2020-08-12T13:30:14.751" v="795"/>
          <ac:picMkLst>
            <pc:docMk/>
            <pc:sldMk cId="372929723" sldId="337"/>
            <ac:picMk id="3" creationId="{21480181-B491-40DE-9FC5-1D9F488FECB0}"/>
          </ac:picMkLst>
        </pc:picChg>
        <pc:picChg chg="add mod">
          <ac:chgData name="am i who" userId="4b6389a2c128101d" providerId="Windows Live" clId="Web-{EA4C1CFF-5433-4B7A-B76A-E9F10C68A0FD}" dt="2020-08-12T13:30:43.798" v="799" actId="1076"/>
          <ac:picMkLst>
            <pc:docMk/>
            <pc:sldMk cId="372929723" sldId="337"/>
            <ac:picMk id="4" creationId="{08C4031F-8A63-45CA-8538-6FB769AAF67F}"/>
          </ac:picMkLst>
        </pc:picChg>
      </pc:sldChg>
      <pc:sldChg chg="addSp delSp modSp add replId">
        <pc:chgData name="am i who" userId="4b6389a2c128101d" providerId="Windows Live" clId="Web-{EA4C1CFF-5433-4B7A-B76A-E9F10C68A0FD}" dt="2020-08-12T13:36:37.472" v="830" actId="1076"/>
        <pc:sldMkLst>
          <pc:docMk/>
          <pc:sldMk cId="4270058667" sldId="338"/>
        </pc:sldMkLst>
        <pc:spChg chg="mod">
          <ac:chgData name="am i who" userId="4b6389a2c128101d" providerId="Windows Live" clId="Web-{EA4C1CFF-5433-4B7A-B76A-E9F10C68A0FD}" dt="2020-08-12T13:34:01.533" v="810" actId="20577"/>
          <ac:spMkLst>
            <pc:docMk/>
            <pc:sldMk cId="4270058667" sldId="338"/>
            <ac:spMk id="2" creationId="{00000000-0000-0000-0000-000000000000}"/>
          </ac:spMkLst>
        </pc:spChg>
        <pc:spChg chg="add mod">
          <ac:chgData name="am i who" userId="4b6389a2c128101d" providerId="Windows Live" clId="Web-{EA4C1CFF-5433-4B7A-B76A-E9F10C68A0FD}" dt="2020-08-12T13:36:37.472" v="830" actId="1076"/>
          <ac:spMkLst>
            <pc:docMk/>
            <pc:sldMk cId="4270058667" sldId="338"/>
            <ac:spMk id="7" creationId="{BE9132EE-7BD9-419C-9D3D-C0EB06031E2C}"/>
          </ac:spMkLst>
        </pc:spChg>
        <pc:picChg chg="add mod">
          <ac:chgData name="am i who" userId="4b6389a2c128101d" providerId="Windows Live" clId="Web-{EA4C1CFF-5433-4B7A-B76A-E9F10C68A0FD}" dt="2020-08-12T13:35:28.846" v="820" actId="1076"/>
          <ac:picMkLst>
            <pc:docMk/>
            <pc:sldMk cId="4270058667" sldId="338"/>
            <ac:picMk id="3" creationId="{D5793BCE-FB82-4B63-8FC1-0830D01EF1FF}"/>
          </ac:picMkLst>
        </pc:picChg>
        <pc:picChg chg="del">
          <ac:chgData name="am i who" userId="4b6389a2c128101d" providerId="Windows Live" clId="Web-{EA4C1CFF-5433-4B7A-B76A-E9F10C68A0FD}" dt="2020-08-12T13:32:17.470" v="802"/>
          <ac:picMkLst>
            <pc:docMk/>
            <pc:sldMk cId="4270058667" sldId="338"/>
            <ac:picMk id="4" creationId="{08C4031F-8A63-45CA-8538-6FB769AAF67F}"/>
          </ac:picMkLst>
        </pc:picChg>
        <pc:picChg chg="add mod">
          <ac:chgData name="am i who" userId="4b6389a2c128101d" providerId="Windows Live" clId="Web-{EA4C1CFF-5433-4B7A-B76A-E9F10C68A0FD}" dt="2020-08-12T13:35:45.768" v="822" actId="1076"/>
          <ac:picMkLst>
            <pc:docMk/>
            <pc:sldMk cId="4270058667" sldId="338"/>
            <ac:picMk id="6" creationId="{46C6C447-6432-42F7-826B-5A10054B45D1}"/>
          </ac:picMkLst>
        </pc:picChg>
      </pc:sldChg>
      <pc:sldChg chg="modSp add replId">
        <pc:chgData name="am i who" userId="4b6389a2c128101d" providerId="Windows Live" clId="Web-{EA4C1CFF-5433-4B7A-B76A-E9F10C68A0FD}" dt="2020-08-12T13:37:41.831" v="838" actId="1076"/>
        <pc:sldMkLst>
          <pc:docMk/>
          <pc:sldMk cId="769935724" sldId="339"/>
        </pc:sldMkLst>
        <pc:spChg chg="mod">
          <ac:chgData name="am i who" userId="4b6389a2c128101d" providerId="Windows Live" clId="Web-{EA4C1CFF-5433-4B7A-B76A-E9F10C68A0FD}" dt="2020-08-12T13:37:41.831" v="838" actId="1076"/>
          <ac:spMkLst>
            <pc:docMk/>
            <pc:sldMk cId="769935724" sldId="339"/>
            <ac:spMk id="6" creationId="{D966A813-E740-4871-8845-7893B6D28E27}"/>
          </ac:spMkLst>
        </pc:spChg>
      </pc:sldChg>
      <pc:sldChg chg="add">
        <pc:chgData name="am i who" userId="4b6389a2c128101d" providerId="Windows Live" clId="Web-{EA4C1CFF-5433-4B7A-B76A-E9F10C68A0FD}" dt="2020-08-12T13:38:42.738" v="839"/>
        <pc:sldMkLst>
          <pc:docMk/>
          <pc:sldMk cId="1016655638" sldId="340"/>
        </pc:sldMkLst>
      </pc:sldChg>
      <pc:sldChg chg="add">
        <pc:chgData name="am i who" userId="4b6389a2c128101d" providerId="Windows Live" clId="Web-{EA4C1CFF-5433-4B7A-B76A-E9F10C68A0FD}" dt="2020-08-12T13:38:42.957" v="840"/>
        <pc:sldMkLst>
          <pc:docMk/>
          <pc:sldMk cId="1691245802" sldId="341"/>
        </pc:sldMkLst>
      </pc:sldChg>
      <pc:sldChg chg="add">
        <pc:chgData name="am i who" userId="4b6389a2c128101d" providerId="Windows Live" clId="Web-{EA4C1CFF-5433-4B7A-B76A-E9F10C68A0FD}" dt="2020-08-12T13:39:04.051" v="841"/>
        <pc:sldMkLst>
          <pc:docMk/>
          <pc:sldMk cId="1727082067" sldId="342"/>
        </pc:sldMkLst>
      </pc:sldChg>
      <pc:sldChg chg="add ord">
        <pc:chgData name="am i who" userId="4b6389a2c128101d" providerId="Windows Live" clId="Web-{EA4C1CFF-5433-4B7A-B76A-E9F10C68A0FD}" dt="2020-08-12T13:39:43.660" v="845"/>
        <pc:sldMkLst>
          <pc:docMk/>
          <pc:sldMk cId="1375890991" sldId="343"/>
        </pc:sldMkLst>
      </pc:sldChg>
      <pc:sldChg chg="add">
        <pc:chgData name="am i who" userId="4b6389a2c128101d" providerId="Windows Live" clId="Web-{EA4C1CFF-5433-4B7A-B76A-E9F10C68A0FD}" dt="2020-08-12T13:39:53.348" v="846"/>
        <pc:sldMkLst>
          <pc:docMk/>
          <pc:sldMk cId="375947788" sldId="344"/>
        </pc:sldMkLst>
      </pc:sldChg>
      <pc:sldChg chg="addSp delSp modSp add replId">
        <pc:chgData name="am i who" userId="4b6389a2c128101d" providerId="Windows Live" clId="Web-{EA4C1CFF-5433-4B7A-B76A-E9F10C68A0FD}" dt="2020-08-12T13:49:58.039" v="945" actId="1076"/>
        <pc:sldMkLst>
          <pc:docMk/>
          <pc:sldMk cId="3919892936" sldId="345"/>
        </pc:sldMkLst>
        <pc:spChg chg="add mod">
          <ac:chgData name="am i who" userId="4b6389a2c128101d" providerId="Windows Live" clId="Web-{EA4C1CFF-5433-4B7A-B76A-E9F10C68A0FD}" dt="2020-08-12T13:49:58.039" v="945" actId="1076"/>
          <ac:spMkLst>
            <pc:docMk/>
            <pc:sldMk cId="3919892936" sldId="345"/>
            <ac:spMk id="4" creationId="{45928AC3-5B96-46AE-A9A2-7E05BC56680E}"/>
          </ac:spMkLst>
        </pc:spChg>
        <pc:picChg chg="add mod">
          <ac:chgData name="am i who" userId="4b6389a2c128101d" providerId="Windows Live" clId="Web-{EA4C1CFF-5433-4B7A-B76A-E9F10C68A0FD}" dt="2020-08-12T13:49:46.399" v="938" actId="1076"/>
          <ac:picMkLst>
            <pc:docMk/>
            <pc:sldMk cId="3919892936" sldId="345"/>
            <ac:picMk id="2" creationId="{A80CF177-5BB7-486C-B819-3B2EA3A2930D}"/>
          </ac:picMkLst>
        </pc:picChg>
        <pc:picChg chg="del">
          <ac:chgData name="am i who" userId="4b6389a2c128101d" providerId="Windows Live" clId="Web-{EA4C1CFF-5433-4B7A-B76A-E9F10C68A0FD}" dt="2020-08-12T13:40:39.161" v="848"/>
          <ac:picMkLst>
            <pc:docMk/>
            <pc:sldMk cId="3919892936" sldId="345"/>
            <ac:picMk id="3" creationId="{420D4264-C187-4A2C-BDDF-D96D5BD637D4}"/>
          </ac:picMkLst>
        </pc:picChg>
      </pc:sldChg>
      <pc:sldChg chg="addSp delSp modSp add replId">
        <pc:chgData name="am i who" userId="4b6389a2c128101d" providerId="Windows Live" clId="Web-{EA4C1CFF-5433-4B7A-B76A-E9F10C68A0FD}" dt="2020-08-12T13:46:53.585" v="907" actId="1076"/>
        <pc:sldMkLst>
          <pc:docMk/>
          <pc:sldMk cId="564127345" sldId="346"/>
        </pc:sldMkLst>
        <pc:spChg chg="add mod">
          <ac:chgData name="am i who" userId="4b6389a2c128101d" providerId="Windows Live" clId="Web-{EA4C1CFF-5433-4B7A-B76A-E9F10C68A0FD}" dt="2020-08-12T13:46:36.319" v="868" actId="1076"/>
          <ac:spMkLst>
            <pc:docMk/>
            <pc:sldMk cId="564127345" sldId="346"/>
            <ac:spMk id="4" creationId="{1846108D-68D0-452C-906F-5F3B6732D02A}"/>
          </ac:spMkLst>
        </pc:spChg>
        <pc:spChg chg="mod">
          <ac:chgData name="am i who" userId="4b6389a2c128101d" providerId="Windows Live" clId="Web-{EA4C1CFF-5433-4B7A-B76A-E9F10C68A0FD}" dt="2020-08-12T13:46:49.616" v="904" actId="20577"/>
          <ac:spMkLst>
            <pc:docMk/>
            <pc:sldMk cId="564127345" sldId="346"/>
            <ac:spMk id="5" creationId="{00000000-0000-0000-0000-000000000000}"/>
          </ac:spMkLst>
        </pc:spChg>
        <pc:picChg chg="del">
          <ac:chgData name="am i who" userId="4b6389a2c128101d" providerId="Windows Live" clId="Web-{EA4C1CFF-5433-4B7A-B76A-E9F10C68A0FD}" dt="2020-08-12T13:43:05.740" v="854"/>
          <ac:picMkLst>
            <pc:docMk/>
            <pc:sldMk cId="564127345" sldId="346"/>
            <ac:picMk id="2" creationId="{A80CF177-5BB7-486C-B819-3B2EA3A2930D}"/>
          </ac:picMkLst>
        </pc:picChg>
        <pc:picChg chg="add mod">
          <ac:chgData name="am i who" userId="4b6389a2c128101d" providerId="Windows Live" clId="Web-{EA4C1CFF-5433-4B7A-B76A-E9F10C68A0FD}" dt="2020-08-12T13:46:53.585" v="907" actId="1076"/>
          <ac:picMkLst>
            <pc:docMk/>
            <pc:sldMk cId="564127345" sldId="346"/>
            <ac:picMk id="3" creationId="{D6842E57-EF0E-4CD6-9ABA-36C9E65FFEC3}"/>
          </ac:picMkLst>
        </pc:picChg>
      </pc:sldChg>
      <pc:sldChg chg="addSp delSp modSp add replId">
        <pc:chgData name="am i who" userId="4b6389a2c128101d" providerId="Windows Live" clId="Web-{EA4C1CFF-5433-4B7A-B76A-E9F10C68A0FD}" dt="2020-08-12T13:49:13.773" v="932" actId="20577"/>
        <pc:sldMkLst>
          <pc:docMk/>
          <pc:sldMk cId="829343437" sldId="347"/>
        </pc:sldMkLst>
        <pc:spChg chg="del">
          <ac:chgData name="am i who" userId="4b6389a2c128101d" providerId="Windows Live" clId="Web-{EA4C1CFF-5433-4B7A-B76A-E9F10C68A0FD}" dt="2020-08-12T13:48:22.007" v="910"/>
          <ac:spMkLst>
            <pc:docMk/>
            <pc:sldMk cId="829343437" sldId="347"/>
            <ac:spMk id="4" creationId="{1846108D-68D0-452C-906F-5F3B6732D02A}"/>
          </ac:spMkLst>
        </pc:spChg>
        <pc:spChg chg="mod">
          <ac:chgData name="am i who" userId="4b6389a2c128101d" providerId="Windows Live" clId="Web-{EA4C1CFF-5433-4B7A-B76A-E9F10C68A0FD}" dt="2020-08-12T13:49:13.773" v="932" actId="20577"/>
          <ac:spMkLst>
            <pc:docMk/>
            <pc:sldMk cId="829343437" sldId="347"/>
            <ac:spMk id="5" creationId="{00000000-0000-0000-0000-000000000000}"/>
          </ac:spMkLst>
        </pc:spChg>
        <pc:spChg chg="add mod">
          <ac:chgData name="am i who" userId="4b6389a2c128101d" providerId="Windows Live" clId="Web-{EA4C1CFF-5433-4B7A-B76A-E9F10C68A0FD}" dt="2020-08-12T13:48:56.711" v="920" actId="1076"/>
          <ac:spMkLst>
            <pc:docMk/>
            <pc:sldMk cId="829343437" sldId="347"/>
            <ac:spMk id="6" creationId="{B5DF5FE2-6F81-4703-BC68-B4EF6D7FFD6A}"/>
          </ac:spMkLst>
        </pc:spChg>
        <pc:picChg chg="add mod">
          <ac:chgData name="am i who" userId="4b6389a2c128101d" providerId="Windows Live" clId="Web-{EA4C1CFF-5433-4B7A-B76A-E9F10C68A0FD}" dt="2020-08-12T13:48:42.867" v="914" actId="1076"/>
          <ac:picMkLst>
            <pc:docMk/>
            <pc:sldMk cId="829343437" sldId="347"/>
            <ac:picMk id="2" creationId="{6E15EAE5-E522-4060-A0FE-89304C2FF91F}"/>
          </ac:picMkLst>
        </pc:picChg>
        <pc:picChg chg="del">
          <ac:chgData name="am i who" userId="4b6389a2c128101d" providerId="Windows Live" clId="Web-{EA4C1CFF-5433-4B7A-B76A-E9F10C68A0FD}" dt="2020-08-12T13:48:19.210" v="909"/>
          <ac:picMkLst>
            <pc:docMk/>
            <pc:sldMk cId="829343437" sldId="347"/>
            <ac:picMk id="3" creationId="{D6842E57-EF0E-4CD6-9ABA-36C9E65FFEC3}"/>
          </ac:picMkLst>
        </pc:picChg>
      </pc:sldChg>
      <pc:sldChg chg="addSp delSp modSp add replId">
        <pc:chgData name="am i who" userId="4b6389a2c128101d" providerId="Windows Live" clId="Web-{EA4C1CFF-5433-4B7A-B76A-E9F10C68A0FD}" dt="2020-08-12T14:14:00.329" v="1011"/>
        <pc:sldMkLst>
          <pc:docMk/>
          <pc:sldMk cId="4069931128" sldId="348"/>
        </pc:sldMkLst>
        <pc:spChg chg="add del mod">
          <ac:chgData name="am i who" userId="4b6389a2c128101d" providerId="Windows Live" clId="Web-{EA4C1CFF-5433-4B7A-B76A-E9F10C68A0FD}" dt="2020-08-12T13:51:37.930" v="951"/>
          <ac:spMkLst>
            <pc:docMk/>
            <pc:sldMk cId="4069931128" sldId="348"/>
            <ac:spMk id="4" creationId="{8CD80804-EBBA-4C01-8F2C-C2DE52BD9D67}"/>
          </ac:spMkLst>
        </pc:spChg>
        <pc:spChg chg="mod">
          <ac:chgData name="am i who" userId="4b6389a2c128101d" providerId="Windows Live" clId="Web-{EA4C1CFF-5433-4B7A-B76A-E9F10C68A0FD}" dt="2020-08-12T13:52:21.134" v="969" actId="20577"/>
          <ac:spMkLst>
            <pc:docMk/>
            <pc:sldMk cId="4069931128" sldId="348"/>
            <ac:spMk id="5" creationId="{00000000-0000-0000-0000-000000000000}"/>
          </ac:spMkLst>
        </pc:spChg>
        <pc:spChg chg="del">
          <ac:chgData name="am i who" userId="4b6389a2c128101d" providerId="Windows Live" clId="Web-{EA4C1CFF-5433-4B7A-B76A-E9F10C68A0FD}" dt="2020-08-12T13:51:29.165" v="949"/>
          <ac:spMkLst>
            <pc:docMk/>
            <pc:sldMk cId="4069931128" sldId="348"/>
            <ac:spMk id="10" creationId="{00000000-0000-0000-0000-000000000000}"/>
          </ac:spMkLst>
        </pc:spChg>
        <pc:spChg chg="add del mod">
          <ac:chgData name="am i who" userId="4b6389a2c128101d" providerId="Windows Live" clId="Web-{EA4C1CFF-5433-4B7A-B76A-E9F10C68A0FD}" dt="2020-08-12T14:13:56.298" v="1010"/>
          <ac:spMkLst>
            <pc:docMk/>
            <pc:sldMk cId="4069931128" sldId="348"/>
            <ac:spMk id="13" creationId="{B002AEBC-E7F2-4514-A5A6-3A528F678739}"/>
          </ac:spMkLst>
        </pc:spChg>
        <pc:spChg chg="add del mod">
          <ac:chgData name="am i who" userId="4b6389a2c128101d" providerId="Windows Live" clId="Web-{EA4C1CFF-5433-4B7A-B76A-E9F10C68A0FD}" dt="2020-08-12T14:14:00.329" v="1011"/>
          <ac:spMkLst>
            <pc:docMk/>
            <pc:sldMk cId="4069931128" sldId="348"/>
            <ac:spMk id="14" creationId="{EB579025-85D8-4D8E-88CF-8B59F7C6DB8C}"/>
          </ac:spMkLst>
        </pc:spChg>
        <pc:spChg chg="add del mod">
          <ac:chgData name="am i who" userId="4b6389a2c128101d" providerId="Windows Live" clId="Web-{EA4C1CFF-5433-4B7A-B76A-E9F10C68A0FD}" dt="2020-08-12T14:13:52.485" v="1008"/>
          <ac:spMkLst>
            <pc:docMk/>
            <pc:sldMk cId="4069931128" sldId="348"/>
            <ac:spMk id="15" creationId="{17141A06-88DF-402D-952D-C9091554FB78}"/>
          </ac:spMkLst>
        </pc:spChg>
        <pc:picChg chg="del">
          <ac:chgData name="am i who" userId="4b6389a2c128101d" providerId="Windows Live" clId="Web-{EA4C1CFF-5433-4B7A-B76A-E9F10C68A0FD}" dt="2020-08-12T13:51:29.149" v="947"/>
          <ac:picMkLst>
            <pc:docMk/>
            <pc:sldMk cId="4069931128" sldId="348"/>
            <ac:picMk id="2" creationId="{00000000-0000-0000-0000-000000000000}"/>
          </ac:picMkLst>
        </pc:picChg>
        <pc:picChg chg="del">
          <ac:chgData name="am i who" userId="4b6389a2c128101d" providerId="Windows Live" clId="Web-{EA4C1CFF-5433-4B7A-B76A-E9F10C68A0FD}" dt="2020-08-12T13:51:29.165" v="950"/>
          <ac:picMkLst>
            <pc:docMk/>
            <pc:sldMk cId="4069931128" sldId="348"/>
            <ac:picMk id="6" creationId="{00000000-0000-0000-0000-000000000000}"/>
          </ac:picMkLst>
        </pc:picChg>
        <pc:picChg chg="add del mod">
          <ac:chgData name="am i who" userId="4b6389a2c128101d" providerId="Windows Live" clId="Web-{EA4C1CFF-5433-4B7A-B76A-E9F10C68A0FD}" dt="2020-08-12T14:02:22.387" v="972"/>
          <ac:picMkLst>
            <pc:docMk/>
            <pc:sldMk cId="4069931128" sldId="348"/>
            <ac:picMk id="7" creationId="{366B8B8C-D5B7-4245-B7FC-0B1D076B08AB}"/>
          </ac:picMkLst>
        </pc:picChg>
        <pc:picChg chg="add mod">
          <ac:chgData name="am i who" userId="4b6389a2c128101d" providerId="Windows Live" clId="Web-{EA4C1CFF-5433-4B7A-B76A-E9F10C68A0FD}" dt="2020-08-12T14:02:43.341" v="976" actId="1076"/>
          <ac:picMkLst>
            <pc:docMk/>
            <pc:sldMk cId="4069931128" sldId="348"/>
            <ac:picMk id="8" creationId="{3CF08DA7-DBF3-430B-9961-7BF7E1A2D760}"/>
          </ac:picMkLst>
        </pc:picChg>
        <pc:picChg chg="add mod">
          <ac:chgData name="am i who" userId="4b6389a2c128101d" providerId="Windows Live" clId="Web-{EA4C1CFF-5433-4B7A-B76A-E9F10C68A0FD}" dt="2020-08-12T14:03:11.747" v="978" actId="1076"/>
          <ac:picMkLst>
            <pc:docMk/>
            <pc:sldMk cId="4069931128" sldId="348"/>
            <ac:picMk id="9" creationId="{E5B67055-1C96-4698-B08D-7F905B4FE830}"/>
          </ac:picMkLst>
        </pc:picChg>
        <pc:picChg chg="del">
          <ac:chgData name="am i who" userId="4b6389a2c128101d" providerId="Windows Live" clId="Web-{EA4C1CFF-5433-4B7A-B76A-E9F10C68A0FD}" dt="2020-08-12T13:51:29.149" v="948"/>
          <ac:picMkLst>
            <pc:docMk/>
            <pc:sldMk cId="4069931128" sldId="348"/>
            <ac:picMk id="11" creationId="{00000000-0000-0000-0000-000000000000}"/>
          </ac:picMkLst>
        </pc:picChg>
        <pc:picChg chg="add mod">
          <ac:chgData name="am i who" userId="4b6389a2c128101d" providerId="Windows Live" clId="Web-{EA4C1CFF-5433-4B7A-B76A-E9F10C68A0FD}" dt="2020-08-12T14:03:29.638" v="982" actId="1076"/>
          <ac:picMkLst>
            <pc:docMk/>
            <pc:sldMk cId="4069931128" sldId="348"/>
            <ac:picMk id="12" creationId="{64EB48DB-367F-491E-B687-01C34643895D}"/>
          </ac:picMkLst>
        </pc:picChg>
      </pc:sldChg>
      <pc:sldChg chg="addSp modSp add replId">
        <pc:chgData name="am i who" userId="4b6389a2c128101d" providerId="Windows Live" clId="Web-{EA4C1CFF-5433-4B7A-B76A-E9F10C68A0FD}" dt="2020-08-12T14:14:04.517" v="1013" actId="1076"/>
        <pc:sldMkLst>
          <pc:docMk/>
          <pc:sldMk cId="403920893" sldId="349"/>
        </pc:sldMkLst>
        <pc:spChg chg="add mod">
          <ac:chgData name="am i who" userId="4b6389a2c128101d" providerId="Windows Live" clId="Web-{EA4C1CFF-5433-4B7A-B76A-E9F10C68A0FD}" dt="2020-08-12T14:14:04.517" v="1013" actId="1076"/>
          <ac:spMkLst>
            <pc:docMk/>
            <pc:sldMk cId="403920893" sldId="349"/>
            <ac:spMk id="4" creationId="{5AD075F9-AF5F-47CD-B4BF-7C13A909447F}"/>
          </ac:spMkLst>
        </pc:spChg>
      </pc:sldChg>
    </pc:docChg>
  </pc:docChgLst>
  <pc:docChgLst>
    <pc:chgData name="am i who" userId="4b6389a2c128101d" providerId="Windows Live" clId="Web-{EF3C55A5-5165-43C8-A744-6DC388B748D9}"/>
    <pc:docChg chg="modSld sldOrd">
      <pc:chgData name="am i who" userId="4b6389a2c128101d" providerId="Windows Live" clId="Web-{EF3C55A5-5165-43C8-A744-6DC388B748D9}" dt="2020-08-23T11:35:00.940" v="19" actId="20577"/>
      <pc:docMkLst>
        <pc:docMk/>
      </pc:docMkLst>
      <pc:sldChg chg="modSp">
        <pc:chgData name="am i who" userId="4b6389a2c128101d" providerId="Windows Live" clId="Web-{EF3C55A5-5165-43C8-A744-6DC388B748D9}" dt="2020-08-23T11:33:57.299" v="1" actId="20577"/>
        <pc:sldMkLst>
          <pc:docMk/>
          <pc:sldMk cId="2805210103" sldId="333"/>
        </pc:sldMkLst>
        <pc:spChg chg="mod">
          <ac:chgData name="am i who" userId="4b6389a2c128101d" providerId="Windows Live" clId="Web-{EF3C55A5-5165-43C8-A744-6DC388B748D9}" dt="2020-08-23T11:33:57.299" v="1" actId="20577"/>
          <ac:spMkLst>
            <pc:docMk/>
            <pc:sldMk cId="2805210103" sldId="333"/>
            <ac:spMk id="7" creationId="{D24F9F15-484C-4D31-A89E-B6B3DFB6B9D7}"/>
          </ac:spMkLst>
        </pc:spChg>
      </pc:sldChg>
      <pc:sldChg chg="modSp ord">
        <pc:chgData name="am i who" userId="4b6389a2c128101d" providerId="Windows Live" clId="Web-{EF3C55A5-5165-43C8-A744-6DC388B748D9}" dt="2020-08-23T11:34:59.284" v="17" actId="20577"/>
        <pc:sldMkLst>
          <pc:docMk/>
          <pc:sldMk cId="372929723" sldId="337"/>
        </pc:sldMkLst>
        <pc:spChg chg="mod">
          <ac:chgData name="am i who" userId="4b6389a2c128101d" providerId="Windows Live" clId="Web-{EF3C55A5-5165-43C8-A744-6DC388B748D9}" dt="2020-08-23T11:34:59.284" v="17" actId="20577"/>
          <ac:spMkLst>
            <pc:docMk/>
            <pc:sldMk cId="372929723" sldId="337"/>
            <ac:spMk id="2" creationId="{00000000-0000-0000-0000-000000000000}"/>
          </ac:spMkLst>
        </pc:spChg>
      </pc:sldChg>
    </pc:docChg>
  </pc:docChgLst>
  <pc:docChgLst>
    <pc:chgData name="am i who" userId="4b6389a2c128101d" providerId="Windows Live" clId="Web-{556E988B-19EC-4765-8127-84FB6F15CBF1}"/>
    <pc:docChg chg="addSld modSld">
      <pc:chgData name="am i who" userId="4b6389a2c128101d" providerId="Windows Live" clId="Web-{556E988B-19EC-4765-8127-84FB6F15CBF1}" dt="2020-08-05T23:54:11.572" v="14" actId="14100"/>
      <pc:docMkLst>
        <pc:docMk/>
      </pc:docMkLst>
      <pc:sldChg chg="modSp">
        <pc:chgData name="am i who" userId="4b6389a2c128101d" providerId="Windows Live" clId="Web-{556E988B-19EC-4765-8127-84FB6F15CBF1}" dt="2020-08-05T23:54:11.572" v="14" actId="14100"/>
        <pc:sldMkLst>
          <pc:docMk/>
          <pc:sldMk cId="2710076900" sldId="274"/>
        </pc:sldMkLst>
        <pc:spChg chg="mod">
          <ac:chgData name="am i who" userId="4b6389a2c128101d" providerId="Windows Live" clId="Web-{556E988B-19EC-4765-8127-84FB6F15CBF1}" dt="2020-08-05T23:54:11.572" v="14" actId="14100"/>
          <ac:spMkLst>
            <pc:docMk/>
            <pc:sldMk cId="2710076900" sldId="274"/>
            <ac:spMk id="2" creationId="{E8AD0794-BD19-4541-B05F-3496C08110DB}"/>
          </ac:spMkLst>
        </pc:spChg>
      </pc:sldChg>
      <pc:sldChg chg="modSp">
        <pc:chgData name="am i who" userId="4b6389a2c128101d" providerId="Windows Live" clId="Web-{556E988B-19EC-4765-8127-84FB6F15CBF1}" dt="2020-08-05T23:53:00.480" v="2" actId="14100"/>
        <pc:sldMkLst>
          <pc:docMk/>
          <pc:sldMk cId="2999572607" sldId="280"/>
        </pc:sldMkLst>
        <pc:picChg chg="mod">
          <ac:chgData name="am i who" userId="4b6389a2c128101d" providerId="Windows Live" clId="Web-{556E988B-19EC-4765-8127-84FB6F15CBF1}" dt="2020-08-05T23:53:00.480" v="2" actId="14100"/>
          <ac:picMkLst>
            <pc:docMk/>
            <pc:sldMk cId="2999572607" sldId="280"/>
            <ac:picMk id="10" creationId="{1E37E7DB-429B-4124-8703-9037633D5ECF}"/>
          </ac:picMkLst>
        </pc:picChg>
      </pc:sldChg>
      <pc:sldChg chg="addSp delSp modSp add replId">
        <pc:chgData name="am i who" userId="4b6389a2c128101d" providerId="Windows Live" clId="Web-{556E988B-19EC-4765-8127-84FB6F15CBF1}" dt="2020-08-05T23:54:02.463" v="10" actId="20577"/>
        <pc:sldMkLst>
          <pc:docMk/>
          <pc:sldMk cId="3768685769" sldId="314"/>
        </pc:sldMkLst>
        <pc:spChg chg="mod">
          <ac:chgData name="am i who" userId="4b6389a2c128101d" providerId="Windows Live" clId="Web-{556E988B-19EC-4765-8127-84FB6F15CBF1}" dt="2020-08-05T23:54:02.463" v="10" actId="20577"/>
          <ac:spMkLst>
            <pc:docMk/>
            <pc:sldMk cId="3768685769" sldId="314"/>
            <ac:spMk id="2" creationId="{00000000-0000-0000-0000-000000000000}"/>
          </ac:spMkLst>
        </pc:spChg>
        <pc:spChg chg="add del mod">
          <ac:chgData name="am i who" userId="4b6389a2c128101d" providerId="Windows Live" clId="Web-{556E988B-19EC-4765-8127-84FB6F15CBF1}" dt="2020-08-05T23:53:41.026" v="5"/>
          <ac:spMkLst>
            <pc:docMk/>
            <pc:sldMk cId="3768685769" sldId="314"/>
            <ac:spMk id="4" creationId="{FB735069-FF2B-41FE-8C55-6803BCDEC2B4}"/>
          </ac:spMkLst>
        </pc:spChg>
        <pc:picChg chg="add mod ord">
          <ac:chgData name="am i who" userId="4b6389a2c128101d" providerId="Windows Live" clId="Web-{556E988B-19EC-4765-8127-84FB6F15CBF1}" dt="2020-08-05T23:53:50.838" v="9" actId="1076"/>
          <ac:picMkLst>
            <pc:docMk/>
            <pc:sldMk cId="3768685769" sldId="314"/>
            <ac:picMk id="6" creationId="{BC017359-393F-4BAF-92B6-FBAAF81E47E3}"/>
          </ac:picMkLst>
        </pc:picChg>
        <pc:picChg chg="del">
          <ac:chgData name="am i who" userId="4b6389a2c128101d" providerId="Windows Live" clId="Web-{556E988B-19EC-4765-8127-84FB6F15CBF1}" dt="2020-08-05T23:53:30.245" v="4"/>
          <ac:picMkLst>
            <pc:docMk/>
            <pc:sldMk cId="3768685769" sldId="314"/>
            <ac:picMk id="7" creationId="{3C058993-EF7E-4153-A5DE-CB3A907F3F3D}"/>
          </ac:picMkLst>
        </pc:picChg>
      </pc:sldChg>
    </pc:docChg>
  </pc:docChgLst>
  <pc:docChgLst>
    <pc:chgData name="am i who" userId="4b6389a2c128101d" providerId="Windows Live" clId="Web-{04986F66-11D4-4A72-B952-EFFA9126EEB3}"/>
    <pc:docChg chg="delSld">
      <pc:chgData name="am i who" userId="4b6389a2c128101d" providerId="Windows Live" clId="Web-{04986F66-11D4-4A72-B952-EFFA9126EEB3}" dt="2020-08-05T06:58:07.063" v="11"/>
      <pc:docMkLst>
        <pc:docMk/>
      </pc:docMkLst>
      <pc:sldChg chg="del">
        <pc:chgData name="am i who" userId="4b6389a2c128101d" providerId="Windows Live" clId="Web-{04986F66-11D4-4A72-B952-EFFA9126EEB3}" dt="2020-08-05T06:58:07.063" v="6"/>
        <pc:sldMkLst>
          <pc:docMk/>
          <pc:sldMk cId="780321259" sldId="258"/>
        </pc:sldMkLst>
      </pc:sldChg>
      <pc:sldChg chg="del">
        <pc:chgData name="am i who" userId="4b6389a2c128101d" providerId="Windows Live" clId="Web-{04986F66-11D4-4A72-B952-EFFA9126EEB3}" dt="2020-08-05T06:58:07.063" v="10"/>
        <pc:sldMkLst>
          <pc:docMk/>
          <pc:sldMk cId="573506406" sldId="260"/>
        </pc:sldMkLst>
      </pc:sldChg>
      <pc:sldChg chg="del">
        <pc:chgData name="am i who" userId="4b6389a2c128101d" providerId="Windows Live" clId="Web-{04986F66-11D4-4A72-B952-EFFA9126EEB3}" dt="2020-08-05T06:58:07.063" v="8"/>
        <pc:sldMkLst>
          <pc:docMk/>
          <pc:sldMk cId="870099799" sldId="261"/>
        </pc:sldMkLst>
      </pc:sldChg>
      <pc:sldChg chg="del">
        <pc:chgData name="am i who" userId="4b6389a2c128101d" providerId="Windows Live" clId="Web-{04986F66-11D4-4A72-B952-EFFA9126EEB3}" dt="2020-08-05T06:58:07.063" v="11"/>
        <pc:sldMkLst>
          <pc:docMk/>
          <pc:sldMk cId="561749918" sldId="263"/>
        </pc:sldMkLst>
      </pc:sldChg>
      <pc:sldChg chg="del">
        <pc:chgData name="am i who" userId="4b6389a2c128101d" providerId="Windows Live" clId="Web-{04986F66-11D4-4A72-B952-EFFA9126EEB3}" dt="2020-08-05T06:58:07.063" v="9"/>
        <pc:sldMkLst>
          <pc:docMk/>
          <pc:sldMk cId="1740264147" sldId="264"/>
        </pc:sldMkLst>
      </pc:sldChg>
      <pc:sldChg chg="del">
        <pc:chgData name="am i who" userId="4b6389a2c128101d" providerId="Windows Live" clId="Web-{04986F66-11D4-4A72-B952-EFFA9126EEB3}" dt="2020-08-05T06:58:07.063" v="7"/>
        <pc:sldMkLst>
          <pc:docMk/>
          <pc:sldMk cId="1663886220" sldId="265"/>
        </pc:sldMkLst>
      </pc:sldChg>
      <pc:sldChg chg="del">
        <pc:chgData name="am i who" userId="4b6389a2c128101d" providerId="Windows Live" clId="Web-{04986F66-11D4-4A72-B952-EFFA9126EEB3}" dt="2020-08-05T06:58:07.063" v="5"/>
        <pc:sldMkLst>
          <pc:docMk/>
          <pc:sldMk cId="489388322" sldId="267"/>
        </pc:sldMkLst>
      </pc:sldChg>
      <pc:sldChg chg="del">
        <pc:chgData name="am i who" userId="4b6389a2c128101d" providerId="Windows Live" clId="Web-{04986F66-11D4-4A72-B952-EFFA9126EEB3}" dt="2020-08-05T06:58:07.063" v="2"/>
        <pc:sldMkLst>
          <pc:docMk/>
          <pc:sldMk cId="2124652501" sldId="268"/>
        </pc:sldMkLst>
      </pc:sldChg>
      <pc:sldChg chg="del">
        <pc:chgData name="am i who" userId="4b6389a2c128101d" providerId="Windows Live" clId="Web-{04986F66-11D4-4A72-B952-EFFA9126EEB3}" dt="2020-08-05T06:58:07.063" v="3"/>
        <pc:sldMkLst>
          <pc:docMk/>
          <pc:sldMk cId="1828707662" sldId="269"/>
        </pc:sldMkLst>
      </pc:sldChg>
      <pc:sldChg chg="del">
        <pc:chgData name="am i who" userId="4b6389a2c128101d" providerId="Windows Live" clId="Web-{04986F66-11D4-4A72-B952-EFFA9126EEB3}" dt="2020-08-05T06:58:07.063" v="4"/>
        <pc:sldMkLst>
          <pc:docMk/>
          <pc:sldMk cId="2680532981" sldId="270"/>
        </pc:sldMkLst>
      </pc:sldChg>
      <pc:sldChg chg="del">
        <pc:chgData name="am i who" userId="4b6389a2c128101d" providerId="Windows Live" clId="Web-{04986F66-11D4-4A72-B952-EFFA9126EEB3}" dt="2020-08-05T06:58:07.048" v="0"/>
        <pc:sldMkLst>
          <pc:docMk/>
          <pc:sldMk cId="2296158195" sldId="271"/>
        </pc:sldMkLst>
      </pc:sldChg>
      <pc:sldChg chg="del">
        <pc:chgData name="am i who" userId="4b6389a2c128101d" providerId="Windows Live" clId="Web-{04986F66-11D4-4A72-B952-EFFA9126EEB3}" dt="2020-08-05T06:58:07.048" v="1"/>
        <pc:sldMkLst>
          <pc:docMk/>
          <pc:sldMk cId="1026248315" sldId="272"/>
        </pc:sldMkLst>
      </pc:sldChg>
    </pc:docChg>
  </pc:docChgLst>
  <pc:docChgLst>
    <pc:chgData name="am i who" userId="4b6389a2c128101d" providerId="Windows Live" clId="Web-{3410D881-C239-4251-B55B-1CF4F38CA5EB}"/>
    <pc:docChg chg="addSld delSld modSld sldOrd">
      <pc:chgData name="am i who" userId="4b6389a2c128101d" providerId="Windows Live" clId="Web-{3410D881-C239-4251-B55B-1CF4F38CA5EB}" dt="2020-08-09T11:34:36.733" v="721" actId="1076"/>
      <pc:docMkLst>
        <pc:docMk/>
      </pc:docMkLst>
      <pc:sldChg chg="modSp">
        <pc:chgData name="am i who" userId="4b6389a2c128101d" providerId="Windows Live" clId="Web-{3410D881-C239-4251-B55B-1CF4F38CA5EB}" dt="2020-08-09T10:53:22.610" v="244" actId="20577"/>
        <pc:sldMkLst>
          <pc:docMk/>
          <pc:sldMk cId="2967144756" sldId="276"/>
        </pc:sldMkLst>
        <pc:spChg chg="mod">
          <ac:chgData name="am i who" userId="4b6389a2c128101d" providerId="Windows Live" clId="Web-{3410D881-C239-4251-B55B-1CF4F38CA5EB}" dt="2020-08-09T10:53:22.610" v="244" actId="20577"/>
          <ac:spMkLst>
            <pc:docMk/>
            <pc:sldMk cId="2967144756" sldId="276"/>
            <ac:spMk id="7" creationId="{00000000-0000-0000-0000-000000000000}"/>
          </ac:spMkLst>
        </pc:spChg>
      </pc:sldChg>
      <pc:sldChg chg="addSp delSp modSp">
        <pc:chgData name="am i who" userId="4b6389a2c128101d" providerId="Windows Live" clId="Web-{3410D881-C239-4251-B55B-1CF4F38CA5EB}" dt="2020-08-09T10:31:12.146" v="4"/>
        <pc:sldMkLst>
          <pc:docMk/>
          <pc:sldMk cId="3773701123" sldId="309"/>
        </pc:sldMkLst>
        <pc:spChg chg="add del mod">
          <ac:chgData name="am i who" userId="4b6389a2c128101d" providerId="Windows Live" clId="Web-{3410D881-C239-4251-B55B-1CF4F38CA5EB}" dt="2020-08-09T10:31:12.146" v="4"/>
          <ac:spMkLst>
            <pc:docMk/>
            <pc:sldMk cId="3773701123" sldId="309"/>
            <ac:spMk id="4" creationId="{E400E0FE-BFB3-4C8E-B18E-795A19B5CB44}"/>
          </ac:spMkLst>
        </pc:spChg>
        <pc:picChg chg="del">
          <ac:chgData name="am i who" userId="4b6389a2c128101d" providerId="Windows Live" clId="Web-{3410D881-C239-4251-B55B-1CF4F38CA5EB}" dt="2020-08-09T10:31:07.739" v="1"/>
          <ac:picMkLst>
            <pc:docMk/>
            <pc:sldMk cId="3773701123" sldId="309"/>
            <ac:picMk id="6" creationId="{3F93CAAB-6520-47AF-B31A-6DD134268550}"/>
          </ac:picMkLst>
        </pc:picChg>
        <pc:picChg chg="add mod">
          <ac:chgData name="am i who" userId="4b6389a2c128101d" providerId="Windows Live" clId="Web-{3410D881-C239-4251-B55B-1CF4F38CA5EB}" dt="2020-08-09T10:31:10.177" v="3" actId="1076"/>
          <ac:picMkLst>
            <pc:docMk/>
            <pc:sldMk cId="3773701123" sldId="309"/>
            <ac:picMk id="9" creationId="{64A458C5-C897-4494-850B-8484D650C5CD}"/>
          </ac:picMkLst>
        </pc:picChg>
      </pc:sldChg>
      <pc:sldChg chg="addSp modSp add replId">
        <pc:chgData name="am i who" userId="4b6389a2c128101d" providerId="Windows Live" clId="Web-{3410D881-C239-4251-B55B-1CF4F38CA5EB}" dt="2020-08-09T10:31:23.755" v="8" actId="1076"/>
        <pc:sldMkLst>
          <pc:docMk/>
          <pc:sldMk cId="1678416792" sldId="322"/>
        </pc:sldMkLst>
        <pc:picChg chg="add mod">
          <ac:chgData name="am i who" userId="4b6389a2c128101d" providerId="Windows Live" clId="Web-{3410D881-C239-4251-B55B-1CF4F38CA5EB}" dt="2020-08-09T10:31:23.755" v="8" actId="1076"/>
          <ac:picMkLst>
            <pc:docMk/>
            <pc:sldMk cId="1678416792" sldId="322"/>
            <ac:picMk id="3" creationId="{9049DB4D-4C9C-4584-B485-A50DCC066280}"/>
          </ac:picMkLst>
        </pc:picChg>
      </pc:sldChg>
      <pc:sldChg chg="modSp add replId">
        <pc:chgData name="am i who" userId="4b6389a2c128101d" providerId="Windows Live" clId="Web-{3410D881-C239-4251-B55B-1CF4F38CA5EB}" dt="2020-08-09T10:41:59.103" v="21" actId="1076"/>
        <pc:sldMkLst>
          <pc:docMk/>
          <pc:sldMk cId="2424439454" sldId="323"/>
        </pc:sldMkLst>
        <pc:spChg chg="mod">
          <ac:chgData name="am i who" userId="4b6389a2c128101d" providerId="Windows Live" clId="Web-{3410D881-C239-4251-B55B-1CF4F38CA5EB}" dt="2020-08-09T10:41:59.103" v="21" actId="1076"/>
          <ac:spMkLst>
            <pc:docMk/>
            <pc:sldMk cId="2424439454" sldId="323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3410D881-C239-4251-B55B-1CF4F38CA5EB}" dt="2020-08-09T10:47:42.051" v="144" actId="1076"/>
        <pc:sldMkLst>
          <pc:docMk/>
          <pc:sldMk cId="715375446" sldId="324"/>
        </pc:sldMkLst>
        <pc:spChg chg="mod">
          <ac:chgData name="am i who" userId="4b6389a2c128101d" providerId="Windows Live" clId="Web-{3410D881-C239-4251-B55B-1CF4F38CA5EB}" dt="2020-08-09T10:42:15.166" v="25" actId="20577"/>
          <ac:spMkLst>
            <pc:docMk/>
            <pc:sldMk cId="715375446" sldId="324"/>
            <ac:spMk id="2" creationId="{00000000-0000-0000-0000-000000000000}"/>
          </ac:spMkLst>
        </pc:spChg>
        <pc:spChg chg="add mod">
          <ac:chgData name="am i who" userId="4b6389a2c128101d" providerId="Windows Live" clId="Web-{3410D881-C239-4251-B55B-1CF4F38CA5EB}" dt="2020-08-09T10:47:37.223" v="142" actId="1076"/>
          <ac:spMkLst>
            <pc:docMk/>
            <pc:sldMk cId="715375446" sldId="324"/>
            <ac:spMk id="7" creationId="{E9182801-AE54-41F9-872C-A7BE9A26EF44}"/>
          </ac:spMkLst>
        </pc:spChg>
        <pc:picChg chg="add mod">
          <ac:chgData name="am i who" userId="4b6389a2c128101d" providerId="Windows Live" clId="Web-{3410D881-C239-4251-B55B-1CF4F38CA5EB}" dt="2020-08-09T10:47:42.051" v="144" actId="1076"/>
          <ac:picMkLst>
            <pc:docMk/>
            <pc:sldMk cId="715375446" sldId="324"/>
            <ac:picMk id="3" creationId="{7681AFAE-B574-4896-86FF-80D6C11CEF85}"/>
          </ac:picMkLst>
        </pc:picChg>
        <pc:picChg chg="del">
          <ac:chgData name="am i who" userId="4b6389a2c128101d" providerId="Windows Live" clId="Web-{3410D881-C239-4251-B55B-1CF4F38CA5EB}" dt="2020-08-09T10:42:16.041" v="27"/>
          <ac:picMkLst>
            <pc:docMk/>
            <pc:sldMk cId="715375446" sldId="324"/>
            <ac:picMk id="4" creationId="{76895362-C0CC-41E3-928D-08C99FB9509D}"/>
          </ac:picMkLst>
        </pc:picChg>
      </pc:sldChg>
      <pc:sldChg chg="modSp add ord replId">
        <pc:chgData name="am i who" userId="4b6389a2c128101d" providerId="Windows Live" clId="Web-{3410D881-C239-4251-B55B-1CF4F38CA5EB}" dt="2020-08-09T11:15:32.213" v="665"/>
        <pc:sldMkLst>
          <pc:docMk/>
          <pc:sldMk cId="788667424" sldId="325"/>
        </pc:sldMkLst>
        <pc:spChg chg="mod">
          <ac:chgData name="am i who" userId="4b6389a2c128101d" providerId="Windows Live" clId="Web-{3410D881-C239-4251-B55B-1CF4F38CA5EB}" dt="2020-08-09T10:55:25.035" v="269" actId="20577"/>
          <ac:spMkLst>
            <pc:docMk/>
            <pc:sldMk cId="788667424" sldId="325"/>
            <ac:spMk id="7" creationId="{E9182801-AE54-41F9-872C-A7BE9A26EF44}"/>
          </ac:spMkLst>
        </pc:spChg>
      </pc:sldChg>
      <pc:sldChg chg="addSp delSp modSp add replId">
        <pc:chgData name="am i who" userId="4b6389a2c128101d" providerId="Windows Live" clId="Web-{3410D881-C239-4251-B55B-1CF4F38CA5EB}" dt="2020-08-09T11:13:38.116" v="662" actId="20577"/>
        <pc:sldMkLst>
          <pc:docMk/>
          <pc:sldMk cId="2066784633" sldId="326"/>
        </pc:sldMkLst>
        <pc:spChg chg="mod">
          <ac:chgData name="am i who" userId="4b6389a2c128101d" providerId="Windows Live" clId="Web-{3410D881-C239-4251-B55B-1CF4F38CA5EB}" dt="2020-08-09T11:13:38.116" v="662" actId="20577"/>
          <ac:spMkLst>
            <pc:docMk/>
            <pc:sldMk cId="2066784633" sldId="326"/>
            <ac:spMk id="7" creationId="{E9182801-AE54-41F9-872C-A7BE9A26EF44}"/>
          </ac:spMkLst>
        </pc:spChg>
        <pc:picChg chg="del">
          <ac:chgData name="am i who" userId="4b6389a2c128101d" providerId="Windows Live" clId="Web-{3410D881-C239-4251-B55B-1CF4F38CA5EB}" dt="2020-08-09T10:54:12.814" v="247"/>
          <ac:picMkLst>
            <pc:docMk/>
            <pc:sldMk cId="2066784633" sldId="326"/>
            <ac:picMk id="3" creationId="{7681AFAE-B574-4896-86FF-80D6C11CEF85}"/>
          </ac:picMkLst>
        </pc:picChg>
        <pc:picChg chg="add mod">
          <ac:chgData name="am i who" userId="4b6389a2c128101d" providerId="Windows Live" clId="Web-{3410D881-C239-4251-B55B-1CF4F38CA5EB}" dt="2020-08-09T10:58:46.229" v="355" actId="1076"/>
          <ac:picMkLst>
            <pc:docMk/>
            <pc:sldMk cId="2066784633" sldId="326"/>
            <ac:picMk id="4" creationId="{DC10B669-BBC5-4D0D-A10B-6561137AC008}"/>
          </ac:picMkLst>
        </pc:picChg>
      </pc:sldChg>
      <pc:sldChg chg="addSp delSp modSp add ord replId">
        <pc:chgData name="am i who" userId="4b6389a2c128101d" providerId="Windows Live" clId="Web-{3410D881-C239-4251-B55B-1CF4F38CA5EB}" dt="2020-08-09T11:15:28.260" v="664"/>
        <pc:sldMkLst>
          <pc:docMk/>
          <pc:sldMk cId="3682217291" sldId="327"/>
        </pc:sldMkLst>
        <pc:spChg chg="add mod">
          <ac:chgData name="am i who" userId="4b6389a2c128101d" providerId="Windows Live" clId="Web-{3410D881-C239-4251-B55B-1CF4F38CA5EB}" dt="2020-08-09T11:08:23.934" v="540" actId="1076"/>
          <ac:spMkLst>
            <pc:docMk/>
            <pc:sldMk cId="3682217291" sldId="327"/>
            <ac:spMk id="3" creationId="{72FC8635-E1CA-4DA8-A416-715CB5285BA8}"/>
          </ac:spMkLst>
        </pc:spChg>
        <pc:spChg chg="del">
          <ac:chgData name="am i who" userId="4b6389a2c128101d" providerId="Windows Live" clId="Web-{3410D881-C239-4251-B55B-1CF4F38CA5EB}" dt="2020-08-09T11:02:28.424" v="475"/>
          <ac:spMkLst>
            <pc:docMk/>
            <pc:sldMk cId="3682217291" sldId="327"/>
            <ac:spMk id="7" creationId="{E9182801-AE54-41F9-872C-A7BE9A26EF44}"/>
          </ac:spMkLst>
        </pc:spChg>
        <pc:picChg chg="del">
          <ac:chgData name="am i who" userId="4b6389a2c128101d" providerId="Windows Live" clId="Web-{3410D881-C239-4251-B55B-1CF4F38CA5EB}" dt="2020-08-09T11:02:27.408" v="474"/>
          <ac:picMkLst>
            <pc:docMk/>
            <pc:sldMk cId="3682217291" sldId="327"/>
            <ac:picMk id="4" creationId="{DC10B669-BBC5-4D0D-A10B-6561137AC008}"/>
          </ac:picMkLst>
        </pc:picChg>
        <pc:picChg chg="add del mod">
          <ac:chgData name="am i who" userId="4b6389a2c128101d" providerId="Windows Live" clId="Web-{3410D881-C239-4251-B55B-1CF4F38CA5EB}" dt="2020-08-09T11:07:49.840" v="533"/>
          <ac:picMkLst>
            <pc:docMk/>
            <pc:sldMk cId="3682217291" sldId="327"/>
            <ac:picMk id="6" creationId="{832EFE2E-19DD-4473-8EBC-DA838CC3B7C2}"/>
          </ac:picMkLst>
        </pc:picChg>
        <pc:picChg chg="add mod">
          <ac:chgData name="am i who" userId="4b6389a2c128101d" providerId="Windows Live" clId="Web-{3410D881-C239-4251-B55B-1CF4F38CA5EB}" dt="2020-08-09T11:08:43.107" v="544" actId="1076"/>
          <ac:picMkLst>
            <pc:docMk/>
            <pc:sldMk cId="3682217291" sldId="327"/>
            <ac:picMk id="8" creationId="{CA36A1AA-958E-483D-B99D-BDCFEC8886E0}"/>
          </ac:picMkLst>
        </pc:picChg>
      </pc:sldChg>
      <pc:sldChg chg="addSp delSp modSp add replId">
        <pc:chgData name="am i who" userId="4b6389a2c128101d" providerId="Windows Live" clId="Web-{3410D881-C239-4251-B55B-1CF4F38CA5EB}" dt="2020-08-09T11:23:38.494" v="678" actId="1076"/>
        <pc:sldMkLst>
          <pc:docMk/>
          <pc:sldMk cId="3126649925" sldId="328"/>
        </pc:sldMkLst>
        <pc:spChg chg="del">
          <ac:chgData name="am i who" userId="4b6389a2c128101d" providerId="Windows Live" clId="Web-{3410D881-C239-4251-B55B-1CF4F38CA5EB}" dt="2020-08-09T11:22:46.383" v="667"/>
          <ac:spMkLst>
            <pc:docMk/>
            <pc:sldMk cId="3126649925" sldId="328"/>
            <ac:spMk id="7" creationId="{E9182801-AE54-41F9-872C-A7BE9A26EF44}"/>
          </ac:spMkLst>
        </pc:spChg>
        <pc:picChg chg="add mod">
          <ac:chgData name="am i who" userId="4b6389a2c128101d" providerId="Windows Live" clId="Web-{3410D881-C239-4251-B55B-1CF4F38CA5EB}" dt="2020-08-09T11:23:38.447" v="677" actId="1076"/>
          <ac:picMkLst>
            <pc:docMk/>
            <pc:sldMk cId="3126649925" sldId="328"/>
            <ac:picMk id="3" creationId="{73124D31-7210-449C-B3A0-6A794682D4EB}"/>
          </ac:picMkLst>
        </pc:picChg>
        <pc:picChg chg="del">
          <ac:chgData name="am i who" userId="4b6389a2c128101d" providerId="Windows Live" clId="Web-{3410D881-C239-4251-B55B-1CF4F38CA5EB}" dt="2020-08-09T11:22:46.399" v="668"/>
          <ac:picMkLst>
            <pc:docMk/>
            <pc:sldMk cId="3126649925" sldId="328"/>
            <ac:picMk id="4" creationId="{DC10B669-BBC5-4D0D-A10B-6561137AC008}"/>
          </ac:picMkLst>
        </pc:picChg>
        <pc:picChg chg="add mod">
          <ac:chgData name="am i who" userId="4b6389a2c128101d" providerId="Windows Live" clId="Web-{3410D881-C239-4251-B55B-1CF4F38CA5EB}" dt="2020-08-09T11:23:38.494" v="678" actId="1076"/>
          <ac:picMkLst>
            <pc:docMk/>
            <pc:sldMk cId="3126649925" sldId="328"/>
            <ac:picMk id="6" creationId="{BBA2343B-C217-4BA4-B074-26397A2B3371}"/>
          </ac:picMkLst>
        </pc:picChg>
      </pc:sldChg>
      <pc:sldChg chg="addSp delSp modSp add del replId">
        <pc:chgData name="am i who" userId="4b6389a2c128101d" providerId="Windows Live" clId="Web-{3410D881-C239-4251-B55B-1CF4F38CA5EB}" dt="2020-08-09T11:26:03.452" v="682"/>
        <pc:sldMkLst>
          <pc:docMk/>
          <pc:sldMk cId="1470584484" sldId="329"/>
        </pc:sldMkLst>
        <pc:spChg chg="add mod">
          <ac:chgData name="am i who" userId="4b6389a2c128101d" providerId="Windows Live" clId="Web-{3410D881-C239-4251-B55B-1CF4F38CA5EB}" dt="2020-08-09T11:24:49.481" v="680"/>
          <ac:spMkLst>
            <pc:docMk/>
            <pc:sldMk cId="1470584484" sldId="329"/>
            <ac:spMk id="4" creationId="{AB5A9D33-4D4D-49C5-A3CD-D951186ED1DD}"/>
          </ac:spMkLst>
        </pc:spChg>
        <pc:spChg chg="del">
          <ac:chgData name="am i who" userId="4b6389a2c128101d" providerId="Windows Live" clId="Web-{3410D881-C239-4251-B55B-1CF4F38CA5EB}" dt="2020-08-09T11:24:51.278" v="681"/>
          <ac:spMkLst>
            <pc:docMk/>
            <pc:sldMk cId="1470584484" sldId="329"/>
            <ac:spMk id="11" creationId="{4FB163EB-81BC-4544-B904-E22FC1BEABBE}"/>
          </ac:spMkLst>
        </pc:spChg>
        <pc:picChg chg="del">
          <ac:chgData name="am i who" userId="4b6389a2c128101d" providerId="Windows Live" clId="Web-{3410D881-C239-4251-B55B-1CF4F38CA5EB}" dt="2020-08-09T11:24:49.481" v="680"/>
          <ac:picMkLst>
            <pc:docMk/>
            <pc:sldMk cId="1470584484" sldId="329"/>
            <ac:picMk id="9" creationId="{12B99266-A79A-416A-93A0-9D655A0A09B5}"/>
          </ac:picMkLst>
        </pc:picChg>
      </pc:sldChg>
      <pc:sldChg chg="addSp modSp add del replId">
        <pc:chgData name="am i who" userId="4b6389a2c128101d" providerId="Windows Live" clId="Web-{3410D881-C239-4251-B55B-1CF4F38CA5EB}" dt="2020-08-09T11:30:52.117" v="712"/>
        <pc:sldMkLst>
          <pc:docMk/>
          <pc:sldMk cId="2340896099" sldId="329"/>
        </pc:sldMkLst>
        <pc:spChg chg="add mod">
          <ac:chgData name="am i who" userId="4b6389a2c128101d" providerId="Windows Live" clId="Web-{3410D881-C239-4251-B55B-1CF4F38CA5EB}" dt="2020-08-09T11:29:10.582" v="694" actId="1076"/>
          <ac:spMkLst>
            <pc:docMk/>
            <pc:sldMk cId="2340896099" sldId="329"/>
            <ac:spMk id="2" creationId="{BD768E70-264A-4AE8-9571-3F590DF2248B}"/>
          </ac:spMkLst>
        </pc:spChg>
        <pc:spChg chg="mod">
          <ac:chgData name="am i who" userId="4b6389a2c128101d" providerId="Windows Live" clId="Web-{3410D881-C239-4251-B55B-1CF4F38CA5EB}" dt="2020-08-09T11:29:38.693" v="711" actId="1076"/>
          <ac:spMkLst>
            <pc:docMk/>
            <pc:sldMk cId="2340896099" sldId="329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3410D881-C239-4251-B55B-1CF4F38CA5EB}" dt="2020-08-09T11:34:36.733" v="721" actId="1076"/>
        <pc:sldMkLst>
          <pc:docMk/>
          <pc:sldMk cId="3900555538" sldId="329"/>
        </pc:sldMkLst>
        <pc:picChg chg="del">
          <ac:chgData name="am i who" userId="4b6389a2c128101d" providerId="Windows Live" clId="Web-{3410D881-C239-4251-B55B-1CF4F38CA5EB}" dt="2020-08-09T11:34:18.576" v="714"/>
          <ac:picMkLst>
            <pc:docMk/>
            <pc:sldMk cId="3900555538" sldId="329"/>
            <ac:picMk id="3" creationId="{73124D31-7210-449C-B3A0-6A794682D4EB}"/>
          </ac:picMkLst>
        </pc:picChg>
        <pc:picChg chg="add mod">
          <ac:chgData name="am i who" userId="4b6389a2c128101d" providerId="Windows Live" clId="Web-{3410D881-C239-4251-B55B-1CF4F38CA5EB}" dt="2020-08-09T11:34:36.733" v="721" actId="1076"/>
          <ac:picMkLst>
            <pc:docMk/>
            <pc:sldMk cId="3900555538" sldId="329"/>
            <ac:picMk id="4" creationId="{74E6AEC5-9DAB-45DB-BDEF-C6DF13F165E9}"/>
          </ac:picMkLst>
        </pc:picChg>
        <pc:picChg chg="del">
          <ac:chgData name="am i who" userId="4b6389a2c128101d" providerId="Windows Live" clId="Web-{3410D881-C239-4251-B55B-1CF4F38CA5EB}" dt="2020-08-09T11:34:19.108" v="715"/>
          <ac:picMkLst>
            <pc:docMk/>
            <pc:sldMk cId="3900555538" sldId="329"/>
            <ac:picMk id="6" creationId="{BBA2343B-C217-4BA4-B074-26397A2B3371}"/>
          </ac:picMkLst>
        </pc:picChg>
      </pc:sldChg>
    </pc:docChg>
  </pc:docChgLst>
  <pc:docChgLst>
    <pc:chgData name="am i who" userId="4b6389a2c128101d" providerId="Windows Live" clId="Web-{3EBC9DA3-D373-4EBB-8DA0-8C40C8D3469F}"/>
    <pc:docChg chg="addSld delSld modSld sldOrd">
      <pc:chgData name="am i who" userId="4b6389a2c128101d" providerId="Windows Live" clId="Web-{3EBC9DA3-D373-4EBB-8DA0-8C40C8D3469F}" dt="2020-08-06T14:14:01.682" v="1579" actId="1076"/>
      <pc:docMkLst>
        <pc:docMk/>
      </pc:docMkLst>
      <pc:sldChg chg="addSp delSp modSp">
        <pc:chgData name="am i who" userId="4b6389a2c128101d" providerId="Windows Live" clId="Web-{3EBC9DA3-D373-4EBB-8DA0-8C40C8D3469F}" dt="2020-08-06T14:00:15.688" v="1325" actId="20577"/>
        <pc:sldMkLst>
          <pc:docMk/>
          <pc:sldMk cId="2967144756" sldId="276"/>
        </pc:sldMkLst>
        <pc:spChg chg="add del">
          <ac:chgData name="am i who" userId="4b6389a2c128101d" providerId="Windows Live" clId="Web-{3EBC9DA3-D373-4EBB-8DA0-8C40C8D3469F}" dt="2020-08-06T13:51:20.540" v="1260"/>
          <ac:spMkLst>
            <pc:docMk/>
            <pc:sldMk cId="2967144756" sldId="276"/>
            <ac:spMk id="4" creationId="{1F25F262-4A97-49C0-83BC-ADEC288C031E}"/>
          </ac:spMkLst>
        </pc:spChg>
        <pc:spChg chg="mod">
          <ac:chgData name="am i who" userId="4b6389a2c128101d" providerId="Windows Live" clId="Web-{3EBC9DA3-D373-4EBB-8DA0-8C40C8D3469F}" dt="2020-08-06T14:00:15.688" v="1325" actId="20577"/>
          <ac:spMkLst>
            <pc:docMk/>
            <pc:sldMk cId="2967144756" sldId="276"/>
            <ac:spMk id="7" creationId="{00000000-0000-0000-0000-000000000000}"/>
          </ac:spMkLst>
        </pc:spChg>
        <pc:picChg chg="add del mod">
          <ac:chgData name="am i who" userId="4b6389a2c128101d" providerId="Windows Live" clId="Web-{3EBC9DA3-D373-4EBB-8DA0-8C40C8D3469F}" dt="2020-08-06T12:01:10.227" v="592"/>
          <ac:picMkLst>
            <pc:docMk/>
            <pc:sldMk cId="2967144756" sldId="276"/>
            <ac:picMk id="3" creationId="{94D936AE-DABF-4B2A-B6D0-26FA587AD0EE}"/>
          </ac:picMkLst>
        </pc:picChg>
      </pc:sldChg>
      <pc:sldChg chg="modSp">
        <pc:chgData name="am i who" userId="4b6389a2c128101d" providerId="Windows Live" clId="Web-{3EBC9DA3-D373-4EBB-8DA0-8C40C8D3469F}" dt="2020-08-06T11:16:14.710" v="0" actId="20577"/>
        <pc:sldMkLst>
          <pc:docMk/>
          <pc:sldMk cId="2999572607" sldId="280"/>
        </pc:sldMkLst>
        <pc:spChg chg="mod">
          <ac:chgData name="am i who" userId="4b6389a2c128101d" providerId="Windows Live" clId="Web-{3EBC9DA3-D373-4EBB-8DA0-8C40C8D3469F}" dt="2020-08-06T11:16:14.710" v="0" actId="20577"/>
          <ac:spMkLst>
            <pc:docMk/>
            <pc:sldMk cId="2999572607" sldId="280"/>
            <ac:spMk id="9" creationId="{87CA08AB-2A77-4A66-AD9F-2F1408C0FDE3}"/>
          </ac:spMkLst>
        </pc:spChg>
      </pc:sldChg>
      <pc:sldChg chg="modSp">
        <pc:chgData name="am i who" userId="4b6389a2c128101d" providerId="Windows Live" clId="Web-{3EBC9DA3-D373-4EBB-8DA0-8C40C8D3469F}" dt="2020-08-06T12:09:20.607" v="671" actId="1076"/>
        <pc:sldMkLst>
          <pc:docMk/>
          <pc:sldMk cId="1431700003" sldId="285"/>
        </pc:sldMkLst>
        <pc:spChg chg="mod">
          <ac:chgData name="am i who" userId="4b6389a2c128101d" providerId="Windows Live" clId="Web-{3EBC9DA3-D373-4EBB-8DA0-8C40C8D3469F}" dt="2020-08-06T12:09:20.607" v="671" actId="1076"/>
          <ac:spMkLst>
            <pc:docMk/>
            <pc:sldMk cId="1431700003" sldId="285"/>
            <ac:spMk id="6" creationId="{D966A813-E740-4871-8845-7893B6D28E27}"/>
          </ac:spMkLst>
        </pc:spChg>
      </pc:sldChg>
      <pc:sldChg chg="del ord">
        <pc:chgData name="am i who" userId="4b6389a2c128101d" providerId="Windows Live" clId="Web-{3EBC9DA3-D373-4EBB-8DA0-8C40C8D3469F}" dt="2020-08-06T12:01:06.898" v="591"/>
        <pc:sldMkLst>
          <pc:docMk/>
          <pc:sldMk cId="3141715165" sldId="287"/>
        </pc:sldMkLst>
      </pc:sldChg>
      <pc:sldChg chg="addSp delSp modSp modNotes">
        <pc:chgData name="am i who" userId="4b6389a2c128101d" providerId="Windows Live" clId="Web-{3EBC9DA3-D373-4EBB-8DA0-8C40C8D3469F}" dt="2020-08-06T12:09:23.576" v="672" actId="20577"/>
        <pc:sldMkLst>
          <pc:docMk/>
          <pc:sldMk cId="1157887027" sldId="292"/>
        </pc:sldMkLst>
        <pc:spChg chg="mod">
          <ac:chgData name="am i who" userId="4b6389a2c128101d" providerId="Windows Live" clId="Web-{3EBC9DA3-D373-4EBB-8DA0-8C40C8D3469F}" dt="2020-08-06T12:09:23.576" v="672" actId="20577"/>
          <ac:spMkLst>
            <pc:docMk/>
            <pc:sldMk cId="1157887027" sldId="292"/>
            <ac:spMk id="2" creationId="{00000000-0000-0000-0000-000000000000}"/>
          </ac:spMkLst>
        </pc:spChg>
        <pc:spChg chg="del mod">
          <ac:chgData name="am i who" userId="4b6389a2c128101d" providerId="Windows Live" clId="Web-{3EBC9DA3-D373-4EBB-8DA0-8C40C8D3469F}" dt="2020-08-06T11:30:38.564" v="105"/>
          <ac:spMkLst>
            <pc:docMk/>
            <pc:sldMk cId="1157887027" sldId="292"/>
            <ac:spMk id="8" creationId="{34EF5577-A009-40DC-9A8A-D973C6A845D7}"/>
          </ac:spMkLst>
        </pc:spChg>
        <pc:picChg chg="del">
          <ac:chgData name="am i who" userId="4b6389a2c128101d" providerId="Windows Live" clId="Web-{3EBC9DA3-D373-4EBB-8DA0-8C40C8D3469F}" dt="2020-08-06T11:28:39.031" v="80"/>
          <ac:picMkLst>
            <pc:docMk/>
            <pc:sldMk cId="1157887027" sldId="292"/>
            <ac:picMk id="3" creationId="{E5953800-7E92-41A0-A742-D1C291959CAF}"/>
          </ac:picMkLst>
        </pc:picChg>
        <pc:picChg chg="add mod">
          <ac:chgData name="am i who" userId="4b6389a2c128101d" providerId="Windows Live" clId="Web-{3EBC9DA3-D373-4EBB-8DA0-8C40C8D3469F}" dt="2020-08-06T11:38:55.304" v="177" actId="1076"/>
          <ac:picMkLst>
            <pc:docMk/>
            <pc:sldMk cId="1157887027" sldId="292"/>
            <ac:picMk id="4" creationId="{3AFBD546-C8D6-4DBC-9F1C-5ECFB7642D3A}"/>
          </ac:picMkLst>
        </pc:picChg>
      </pc:sldChg>
      <pc:sldChg chg="addSp delSp modSp add replId">
        <pc:chgData name="am i who" userId="4b6389a2c128101d" providerId="Windows Live" clId="Web-{3EBC9DA3-D373-4EBB-8DA0-8C40C8D3469F}" dt="2020-08-06T12:09:25.420" v="674" actId="20577"/>
        <pc:sldMkLst>
          <pc:docMk/>
          <pc:sldMk cId="4228579641" sldId="293"/>
        </pc:sldMkLst>
        <pc:spChg chg="mod">
          <ac:chgData name="am i who" userId="4b6389a2c128101d" providerId="Windows Live" clId="Web-{3EBC9DA3-D373-4EBB-8DA0-8C40C8D3469F}" dt="2020-08-06T12:09:25.420" v="674" actId="20577"/>
          <ac:spMkLst>
            <pc:docMk/>
            <pc:sldMk cId="4228579641" sldId="293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1:32:49.112" v="131" actId="20577"/>
          <ac:spMkLst>
            <pc:docMk/>
            <pc:sldMk cId="4228579641" sldId="293"/>
            <ac:spMk id="7" creationId="{04103674-33DA-4021-9C7A-D3E20C89E23C}"/>
          </ac:spMkLst>
        </pc:spChg>
        <pc:picChg chg="add del mod">
          <ac:chgData name="am i who" userId="4b6389a2c128101d" providerId="Windows Live" clId="Web-{3EBC9DA3-D373-4EBB-8DA0-8C40C8D3469F}" dt="2020-08-06T11:31:12.658" v="114"/>
          <ac:picMkLst>
            <pc:docMk/>
            <pc:sldMk cId="4228579641" sldId="293"/>
            <ac:picMk id="3" creationId="{976AF1E0-131D-4E81-9C80-6CC8523BF71D}"/>
          </ac:picMkLst>
        </pc:picChg>
        <pc:picChg chg="mod">
          <ac:chgData name="am i who" userId="4b6389a2c128101d" providerId="Windows Live" clId="Web-{3EBC9DA3-D373-4EBB-8DA0-8C40C8D3469F}" dt="2020-08-06T11:31:23.080" v="115" actId="14100"/>
          <ac:picMkLst>
            <pc:docMk/>
            <pc:sldMk cId="4228579641" sldId="293"/>
            <ac:picMk id="4" creationId="{3AFBD546-C8D6-4DBC-9F1C-5ECFB7642D3A}"/>
          </ac:picMkLst>
        </pc:picChg>
        <pc:picChg chg="add mod">
          <ac:chgData name="am i who" userId="4b6389a2c128101d" providerId="Windows Live" clId="Web-{3EBC9DA3-D373-4EBB-8DA0-8C40C8D3469F}" dt="2020-08-06T11:32:26.253" v="120" actId="1076"/>
          <ac:picMkLst>
            <pc:docMk/>
            <pc:sldMk cId="4228579641" sldId="293"/>
            <ac:picMk id="6" creationId="{CC28EF82-5C9D-4D04-9851-94F5724E1E55}"/>
          </ac:picMkLst>
        </pc:picChg>
      </pc:sldChg>
      <pc:sldChg chg="addSp delSp modSp add replId">
        <pc:chgData name="am i who" userId="4b6389a2c128101d" providerId="Windows Live" clId="Web-{3EBC9DA3-D373-4EBB-8DA0-8C40C8D3469F}" dt="2020-08-06T12:09:28.092" v="677" actId="20577"/>
        <pc:sldMkLst>
          <pc:docMk/>
          <pc:sldMk cId="2281590850" sldId="294"/>
        </pc:sldMkLst>
        <pc:spChg chg="mod">
          <ac:chgData name="am i who" userId="4b6389a2c128101d" providerId="Windows Live" clId="Web-{3EBC9DA3-D373-4EBB-8DA0-8C40C8D3469F}" dt="2020-08-06T12:09:28.092" v="677" actId="20577"/>
          <ac:spMkLst>
            <pc:docMk/>
            <pc:sldMk cId="2281590850" sldId="294"/>
            <ac:spMk id="2" creationId="{00000000-0000-0000-0000-000000000000}"/>
          </ac:spMkLst>
        </pc:spChg>
        <pc:spChg chg="del">
          <ac:chgData name="am i who" userId="4b6389a2c128101d" providerId="Windows Live" clId="Web-{3EBC9DA3-D373-4EBB-8DA0-8C40C8D3469F}" dt="2020-08-06T11:33:24.972" v="139"/>
          <ac:spMkLst>
            <pc:docMk/>
            <pc:sldMk cId="2281590850" sldId="294"/>
            <ac:spMk id="7" creationId="{04103674-33DA-4021-9C7A-D3E20C89E23C}"/>
          </ac:spMkLst>
        </pc:spChg>
        <pc:spChg chg="add mod">
          <ac:chgData name="am i who" userId="4b6389a2c128101d" providerId="Windows Live" clId="Web-{3EBC9DA3-D373-4EBB-8DA0-8C40C8D3469F}" dt="2020-08-06T11:34:13.254" v="155" actId="1076"/>
          <ac:spMkLst>
            <pc:docMk/>
            <pc:sldMk cId="2281590850" sldId="294"/>
            <ac:spMk id="8" creationId="{A2AA5D42-1004-4B26-9B83-695A2516ECC5}"/>
          </ac:spMkLst>
        </pc:spChg>
        <pc:picChg chg="add mod">
          <ac:chgData name="am i who" userId="4b6389a2c128101d" providerId="Windows Live" clId="Web-{3EBC9DA3-D373-4EBB-8DA0-8C40C8D3469F}" dt="2020-08-06T11:34:16.848" v="156" actId="1076"/>
          <ac:picMkLst>
            <pc:docMk/>
            <pc:sldMk cId="2281590850" sldId="294"/>
            <ac:picMk id="3" creationId="{A59CB5B0-7A8F-4783-A179-98E255A350E7}"/>
          </ac:picMkLst>
        </pc:picChg>
        <pc:picChg chg="mod">
          <ac:chgData name="am i who" userId="4b6389a2c128101d" providerId="Windows Live" clId="Web-{3EBC9DA3-D373-4EBB-8DA0-8C40C8D3469F}" dt="2020-08-06T11:34:18.035" v="157" actId="1076"/>
          <ac:picMkLst>
            <pc:docMk/>
            <pc:sldMk cId="2281590850" sldId="294"/>
            <ac:picMk id="4" creationId="{3AFBD546-C8D6-4DBC-9F1C-5ECFB7642D3A}"/>
          </ac:picMkLst>
        </pc:picChg>
        <pc:picChg chg="mod">
          <ac:chgData name="am i who" userId="4b6389a2c128101d" providerId="Windows Live" clId="Web-{3EBC9DA3-D373-4EBB-8DA0-8C40C8D3469F}" dt="2020-08-06T11:33:28.832" v="142" actId="1076"/>
          <ac:picMkLst>
            <pc:docMk/>
            <pc:sldMk cId="2281590850" sldId="294"/>
            <ac:picMk id="6" creationId="{CC28EF82-5C9D-4D04-9851-94F5724E1E55}"/>
          </ac:picMkLst>
        </pc:picChg>
      </pc:sldChg>
      <pc:sldChg chg="addSp delSp modSp add replId">
        <pc:chgData name="am i who" userId="4b6389a2c128101d" providerId="Windows Live" clId="Web-{3EBC9DA3-D373-4EBB-8DA0-8C40C8D3469F}" dt="2020-08-06T12:09:32.342" v="679" actId="20577"/>
        <pc:sldMkLst>
          <pc:docMk/>
          <pc:sldMk cId="3586229544" sldId="295"/>
        </pc:sldMkLst>
        <pc:spChg chg="mod">
          <ac:chgData name="am i who" userId="4b6389a2c128101d" providerId="Windows Live" clId="Web-{3EBC9DA3-D373-4EBB-8DA0-8C40C8D3469F}" dt="2020-08-06T12:09:32.342" v="679" actId="20577"/>
          <ac:spMkLst>
            <pc:docMk/>
            <pc:sldMk cId="3586229544" sldId="295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1:43:07.792" v="277" actId="1076"/>
          <ac:spMkLst>
            <pc:docMk/>
            <pc:sldMk cId="3586229544" sldId="295"/>
            <ac:spMk id="7" creationId="{D24F9F15-484C-4D31-A89E-B6B3DFB6B9D7}"/>
          </ac:spMkLst>
        </pc:spChg>
        <pc:spChg chg="del">
          <ac:chgData name="am i who" userId="4b6389a2c128101d" providerId="Windows Live" clId="Web-{3EBC9DA3-D373-4EBB-8DA0-8C40C8D3469F}" dt="2020-08-06T11:39:06.726" v="186"/>
          <ac:spMkLst>
            <pc:docMk/>
            <pc:sldMk cId="3586229544" sldId="295"/>
            <ac:spMk id="8" creationId="{A2AA5D42-1004-4B26-9B83-695A2516ECC5}"/>
          </ac:spMkLst>
        </pc:spChg>
        <pc:picChg chg="del">
          <ac:chgData name="am i who" userId="4b6389a2c128101d" providerId="Windows Live" clId="Web-{3EBC9DA3-D373-4EBB-8DA0-8C40C8D3469F}" dt="2020-08-06T11:39:04.726" v="185"/>
          <ac:picMkLst>
            <pc:docMk/>
            <pc:sldMk cId="3586229544" sldId="295"/>
            <ac:picMk id="3" creationId="{A59CB5B0-7A8F-4783-A179-98E255A350E7}"/>
          </ac:picMkLst>
        </pc:picChg>
        <pc:picChg chg="del">
          <ac:chgData name="am i who" userId="4b6389a2c128101d" providerId="Windows Live" clId="Web-{3EBC9DA3-D373-4EBB-8DA0-8C40C8D3469F}" dt="2020-08-06T11:39:10.804" v="188"/>
          <ac:picMkLst>
            <pc:docMk/>
            <pc:sldMk cId="3586229544" sldId="295"/>
            <ac:picMk id="4" creationId="{3AFBD546-C8D6-4DBC-9F1C-5ECFB7642D3A}"/>
          </ac:picMkLst>
        </pc:picChg>
        <pc:picChg chg="del">
          <ac:chgData name="am i who" userId="4b6389a2c128101d" providerId="Windows Live" clId="Web-{3EBC9DA3-D373-4EBB-8DA0-8C40C8D3469F}" dt="2020-08-06T11:39:09.789" v="187"/>
          <ac:picMkLst>
            <pc:docMk/>
            <pc:sldMk cId="3586229544" sldId="295"/>
            <ac:picMk id="6" creationId="{CC28EF82-5C9D-4D04-9851-94F5724E1E55}"/>
          </ac:picMkLst>
        </pc:picChg>
      </pc:sldChg>
      <pc:sldChg chg="addSp modSp add replId">
        <pc:chgData name="am i who" userId="4b6389a2c128101d" providerId="Windows Live" clId="Web-{3EBC9DA3-D373-4EBB-8DA0-8C40C8D3469F}" dt="2020-08-06T12:09:34.061" v="681" actId="20577"/>
        <pc:sldMkLst>
          <pc:docMk/>
          <pc:sldMk cId="1625501641" sldId="296"/>
        </pc:sldMkLst>
        <pc:spChg chg="mod">
          <ac:chgData name="am i who" userId="4b6389a2c128101d" providerId="Windows Live" clId="Web-{3EBC9DA3-D373-4EBB-8DA0-8C40C8D3469F}" dt="2020-08-06T12:09:34.061" v="681" actId="20577"/>
          <ac:spMkLst>
            <pc:docMk/>
            <pc:sldMk cId="1625501641" sldId="296"/>
            <ac:spMk id="2" creationId="{00000000-0000-0000-0000-000000000000}"/>
          </ac:spMkLst>
        </pc:spChg>
        <pc:spChg chg="mod">
          <ac:chgData name="am i who" userId="4b6389a2c128101d" providerId="Windows Live" clId="Web-{3EBC9DA3-D373-4EBB-8DA0-8C40C8D3469F}" dt="2020-08-06T11:44:11.121" v="284" actId="14100"/>
          <ac:spMkLst>
            <pc:docMk/>
            <pc:sldMk cId="1625501641" sldId="296"/>
            <ac:spMk id="7" creationId="{D24F9F15-484C-4D31-A89E-B6B3DFB6B9D7}"/>
          </ac:spMkLst>
        </pc:spChg>
        <pc:picChg chg="add mod">
          <ac:chgData name="am i who" userId="4b6389a2c128101d" providerId="Windows Live" clId="Web-{3EBC9DA3-D373-4EBB-8DA0-8C40C8D3469F}" dt="2020-08-06T11:45:05.996" v="288" actId="1076"/>
          <ac:picMkLst>
            <pc:docMk/>
            <pc:sldMk cId="1625501641" sldId="296"/>
            <ac:picMk id="3" creationId="{0D24D4D9-91EF-470E-AD97-BF10936AD104}"/>
          </ac:picMkLst>
        </pc:picChg>
      </pc:sldChg>
      <pc:sldChg chg="delSp modSp add replId">
        <pc:chgData name="am i who" userId="4b6389a2c128101d" providerId="Windows Live" clId="Web-{3EBC9DA3-D373-4EBB-8DA0-8C40C8D3469F}" dt="2020-08-06T12:09:37.108" v="684" actId="20577"/>
        <pc:sldMkLst>
          <pc:docMk/>
          <pc:sldMk cId="2346837413" sldId="297"/>
        </pc:sldMkLst>
        <pc:spChg chg="mod">
          <ac:chgData name="am i who" userId="4b6389a2c128101d" providerId="Windows Live" clId="Web-{3EBC9DA3-D373-4EBB-8DA0-8C40C8D3469F}" dt="2020-08-06T12:09:37.108" v="684" actId="20577"/>
          <ac:spMkLst>
            <pc:docMk/>
            <pc:sldMk cId="2346837413" sldId="297"/>
            <ac:spMk id="2" creationId="{00000000-0000-0000-0000-000000000000}"/>
          </ac:spMkLst>
        </pc:spChg>
        <pc:spChg chg="mod">
          <ac:chgData name="am i who" userId="4b6389a2c128101d" providerId="Windows Live" clId="Web-{3EBC9DA3-D373-4EBB-8DA0-8C40C8D3469F}" dt="2020-08-06T11:48:30.296" v="368" actId="20577"/>
          <ac:spMkLst>
            <pc:docMk/>
            <pc:sldMk cId="2346837413" sldId="297"/>
            <ac:spMk id="7" creationId="{D24F9F15-484C-4D31-A89E-B6B3DFB6B9D7}"/>
          </ac:spMkLst>
        </pc:spChg>
        <pc:picChg chg="del">
          <ac:chgData name="am i who" userId="4b6389a2c128101d" providerId="Windows Live" clId="Web-{3EBC9DA3-D373-4EBB-8DA0-8C40C8D3469F}" dt="2020-08-06T11:45:40.059" v="316"/>
          <ac:picMkLst>
            <pc:docMk/>
            <pc:sldMk cId="2346837413" sldId="297"/>
            <ac:picMk id="3" creationId="{0D24D4D9-91EF-470E-AD97-BF10936AD104}"/>
          </ac:picMkLst>
        </pc:picChg>
      </pc:sldChg>
      <pc:sldChg chg="add del replId">
        <pc:chgData name="am i who" userId="4b6389a2c128101d" providerId="Windows Live" clId="Web-{3EBC9DA3-D373-4EBB-8DA0-8C40C8D3469F}" dt="2020-08-06T11:48:57.249" v="370"/>
        <pc:sldMkLst>
          <pc:docMk/>
          <pc:sldMk cId="50209853" sldId="298"/>
        </pc:sldMkLst>
      </pc:sldChg>
      <pc:sldChg chg="modSp add replId">
        <pc:chgData name="am i who" userId="4b6389a2c128101d" providerId="Windows Live" clId="Web-{3EBC9DA3-D373-4EBB-8DA0-8C40C8D3469F}" dt="2020-08-06T12:09:46.248" v="690" actId="20577"/>
        <pc:sldMkLst>
          <pc:docMk/>
          <pc:sldMk cId="2111119395" sldId="298"/>
        </pc:sldMkLst>
        <pc:spChg chg="mod">
          <ac:chgData name="am i who" userId="4b6389a2c128101d" providerId="Windows Live" clId="Web-{3EBC9DA3-D373-4EBB-8DA0-8C40C8D3469F}" dt="2020-08-06T12:09:46.248" v="690" actId="20577"/>
          <ac:spMkLst>
            <pc:docMk/>
            <pc:sldMk cId="2111119395" sldId="298"/>
            <ac:spMk id="2" creationId="{00000000-0000-0000-0000-000000000000}"/>
          </ac:spMkLst>
        </pc:spChg>
        <pc:spChg chg="mod">
          <ac:chgData name="am i who" userId="4b6389a2c128101d" providerId="Windows Live" clId="Web-{3EBC9DA3-D373-4EBB-8DA0-8C40C8D3469F}" dt="2020-08-06T11:58:15.349" v="583" actId="20577"/>
          <ac:spMkLst>
            <pc:docMk/>
            <pc:sldMk cId="2111119395" sldId="298"/>
            <ac:spMk id="7" creationId="{D24F9F15-484C-4D31-A89E-B6B3DFB6B9D7}"/>
          </ac:spMkLst>
        </pc:spChg>
      </pc:sldChg>
      <pc:sldChg chg="addSp modSp add replId">
        <pc:chgData name="am i who" userId="4b6389a2c128101d" providerId="Windows Live" clId="Web-{3EBC9DA3-D373-4EBB-8DA0-8C40C8D3469F}" dt="2020-08-06T12:09:40.373" v="686" actId="20577"/>
        <pc:sldMkLst>
          <pc:docMk/>
          <pc:sldMk cId="2224641310" sldId="299"/>
        </pc:sldMkLst>
        <pc:spChg chg="mod">
          <ac:chgData name="am i who" userId="4b6389a2c128101d" providerId="Windows Live" clId="Web-{3EBC9DA3-D373-4EBB-8DA0-8C40C8D3469F}" dt="2020-08-06T12:09:40.373" v="686" actId="20577"/>
          <ac:spMkLst>
            <pc:docMk/>
            <pc:sldMk cId="2224641310" sldId="299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1:52:55.424" v="456" actId="1076"/>
          <ac:spMkLst>
            <pc:docMk/>
            <pc:sldMk cId="2224641310" sldId="299"/>
            <ac:spMk id="3" creationId="{41EB2D69-E44A-4D3E-A28D-AD0B99D5989C}"/>
          </ac:spMkLst>
        </pc:spChg>
        <pc:spChg chg="mod">
          <ac:chgData name="am i who" userId="4b6389a2c128101d" providerId="Windows Live" clId="Web-{3EBC9DA3-D373-4EBB-8DA0-8C40C8D3469F}" dt="2020-08-06T11:51:54.751" v="449" actId="1076"/>
          <ac:spMkLst>
            <pc:docMk/>
            <pc:sldMk cId="2224641310" sldId="299"/>
            <ac:spMk id="7" creationId="{D24F9F15-484C-4D31-A89E-B6B3DFB6B9D7}"/>
          </ac:spMkLst>
        </pc:spChg>
        <pc:picChg chg="add mod">
          <ac:chgData name="am i who" userId="4b6389a2c128101d" providerId="Windows Live" clId="Web-{3EBC9DA3-D373-4EBB-8DA0-8C40C8D3469F}" dt="2020-08-06T11:52:57.284" v="457" actId="1076"/>
          <ac:picMkLst>
            <pc:docMk/>
            <pc:sldMk cId="2224641310" sldId="299"/>
            <ac:picMk id="4" creationId="{1DF22243-BA91-4351-BBF3-AC48AAE8FCD4}"/>
          </ac:picMkLst>
        </pc:picChg>
      </pc:sldChg>
      <pc:sldChg chg="addSp delSp modSp add replId">
        <pc:chgData name="am i who" userId="4b6389a2c128101d" providerId="Windows Live" clId="Web-{3EBC9DA3-D373-4EBB-8DA0-8C40C8D3469F}" dt="2020-08-06T12:09:43.076" v="688" actId="20577"/>
        <pc:sldMkLst>
          <pc:docMk/>
          <pc:sldMk cId="3338805448" sldId="300"/>
        </pc:sldMkLst>
        <pc:spChg chg="mod">
          <ac:chgData name="am i who" userId="4b6389a2c128101d" providerId="Windows Live" clId="Web-{3EBC9DA3-D373-4EBB-8DA0-8C40C8D3469F}" dt="2020-08-06T12:09:43.076" v="688" actId="20577"/>
          <ac:spMkLst>
            <pc:docMk/>
            <pc:sldMk cId="3338805448" sldId="300"/>
            <ac:spMk id="2" creationId="{00000000-0000-0000-0000-000000000000}"/>
          </ac:spMkLst>
        </pc:spChg>
        <pc:picChg chg="del">
          <ac:chgData name="am i who" userId="4b6389a2c128101d" providerId="Windows Live" clId="Web-{3EBC9DA3-D373-4EBB-8DA0-8C40C8D3469F}" dt="2020-08-06T11:53:55.549" v="459"/>
          <ac:picMkLst>
            <pc:docMk/>
            <pc:sldMk cId="3338805448" sldId="300"/>
            <ac:picMk id="4" creationId="{1DF22243-BA91-4351-BBF3-AC48AAE8FCD4}"/>
          </ac:picMkLst>
        </pc:picChg>
        <pc:picChg chg="add mod">
          <ac:chgData name="am i who" userId="4b6389a2c128101d" providerId="Windows Live" clId="Web-{3EBC9DA3-D373-4EBB-8DA0-8C40C8D3469F}" dt="2020-08-06T11:54:24.128" v="463" actId="1076"/>
          <ac:picMkLst>
            <pc:docMk/>
            <pc:sldMk cId="3338805448" sldId="300"/>
            <ac:picMk id="6" creationId="{23790F39-8630-4B2B-B10D-4F3F6BD36906}"/>
          </ac:picMkLst>
        </pc:picChg>
        <pc:picChg chg="add mod">
          <ac:chgData name="am i who" userId="4b6389a2c128101d" providerId="Windows Live" clId="Web-{3EBC9DA3-D373-4EBB-8DA0-8C40C8D3469F}" dt="2020-08-06T11:55:06.800" v="466" actId="1076"/>
          <ac:picMkLst>
            <pc:docMk/>
            <pc:sldMk cId="3338805448" sldId="300"/>
            <ac:picMk id="8" creationId="{C189557B-DA1A-45FC-AC81-DCFBFBC0D455}"/>
          </ac:picMkLst>
        </pc:picChg>
      </pc:sldChg>
      <pc:sldChg chg="addSp delSp modSp add replId">
        <pc:chgData name="am i who" userId="4b6389a2c128101d" providerId="Windows Live" clId="Web-{3EBC9DA3-D373-4EBB-8DA0-8C40C8D3469F}" dt="2020-08-06T12:13:17.642" v="751" actId="20577"/>
        <pc:sldMkLst>
          <pc:docMk/>
          <pc:sldMk cId="1537265129" sldId="301"/>
        </pc:sldMkLst>
        <pc:spChg chg="mod">
          <ac:chgData name="am i who" userId="4b6389a2c128101d" providerId="Windows Live" clId="Web-{3EBC9DA3-D373-4EBB-8DA0-8C40C8D3469F}" dt="2020-08-06T12:13:17.642" v="751" actId="20577"/>
          <ac:spMkLst>
            <pc:docMk/>
            <pc:sldMk cId="1537265129" sldId="301"/>
            <ac:spMk id="2" creationId="{00000000-0000-0000-0000-000000000000}"/>
          </ac:spMkLst>
        </pc:spChg>
        <pc:spChg chg="add del mod">
          <ac:chgData name="am i who" userId="4b6389a2c128101d" providerId="Windows Live" clId="Web-{3EBC9DA3-D373-4EBB-8DA0-8C40C8D3469F}" dt="2020-08-06T12:01:12.320" v="593"/>
          <ac:spMkLst>
            <pc:docMk/>
            <pc:sldMk cId="1537265129" sldId="301"/>
            <ac:spMk id="4" creationId="{BB6F17EF-7CF0-455F-9BC6-2E53820C3F57}"/>
          </ac:spMkLst>
        </pc:spChg>
        <pc:spChg chg="del">
          <ac:chgData name="am i who" userId="4b6389a2c128101d" providerId="Windows Live" clId="Web-{3EBC9DA3-D373-4EBB-8DA0-8C40C8D3469F}" dt="2020-08-06T12:01:00.242" v="587"/>
          <ac:spMkLst>
            <pc:docMk/>
            <pc:sldMk cId="1537265129" sldId="301"/>
            <ac:spMk id="7" creationId="{D24F9F15-484C-4D31-A89E-B6B3DFB6B9D7}"/>
          </ac:spMkLst>
        </pc:spChg>
        <pc:spChg chg="add del mod">
          <ac:chgData name="am i who" userId="4b6389a2c128101d" providerId="Windows Live" clId="Web-{3EBC9DA3-D373-4EBB-8DA0-8C40C8D3469F}" dt="2020-08-06T12:05:24.933" v="601"/>
          <ac:spMkLst>
            <pc:docMk/>
            <pc:sldMk cId="1537265129" sldId="301"/>
            <ac:spMk id="9" creationId="{C9607B6C-FAB8-4CB1-9203-491895A69296}"/>
          </ac:spMkLst>
        </pc:spChg>
        <pc:picChg chg="add del mod ord">
          <ac:chgData name="am i who" userId="4b6389a2c128101d" providerId="Windows Live" clId="Web-{3EBC9DA3-D373-4EBB-8DA0-8C40C8D3469F}" dt="2020-08-06T12:01:33.502" v="600"/>
          <ac:picMkLst>
            <pc:docMk/>
            <pc:sldMk cId="1537265129" sldId="301"/>
            <ac:picMk id="6" creationId="{28380636-EB86-485E-BB0A-D6D1C4B45A2E}"/>
          </ac:picMkLst>
        </pc:picChg>
        <pc:picChg chg="add mod ord">
          <ac:chgData name="am i who" userId="4b6389a2c128101d" providerId="Windows Live" clId="Web-{3EBC9DA3-D373-4EBB-8DA0-8C40C8D3469F}" dt="2020-08-06T12:05:37.855" v="608" actId="1076"/>
          <ac:picMkLst>
            <pc:docMk/>
            <pc:sldMk cId="1537265129" sldId="301"/>
            <ac:picMk id="10" creationId="{786FFC08-1AFA-4714-B9E7-35923A91DC72}"/>
          </ac:picMkLst>
        </pc:picChg>
      </pc:sldChg>
      <pc:sldChg chg="modSp add replId">
        <pc:chgData name="am i who" userId="4b6389a2c128101d" providerId="Windows Live" clId="Web-{3EBC9DA3-D373-4EBB-8DA0-8C40C8D3469F}" dt="2020-08-06T12:06:13.402" v="627" actId="1076"/>
        <pc:sldMkLst>
          <pc:docMk/>
          <pc:sldMk cId="3285422178" sldId="302"/>
        </pc:sldMkLst>
        <pc:spChg chg="mod">
          <ac:chgData name="am i who" userId="4b6389a2c128101d" providerId="Windows Live" clId="Web-{3EBC9DA3-D373-4EBB-8DA0-8C40C8D3469F}" dt="2020-08-06T12:06:13.402" v="627" actId="1076"/>
          <ac:spMkLst>
            <pc:docMk/>
            <pc:sldMk cId="3285422178" sldId="302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3EBC9DA3-D373-4EBB-8DA0-8C40C8D3469F}" dt="2020-08-06T12:08:00.872" v="644" actId="1076"/>
        <pc:sldMkLst>
          <pc:docMk/>
          <pc:sldMk cId="4188931161" sldId="303"/>
        </pc:sldMkLst>
        <pc:spChg chg="del mod">
          <ac:chgData name="am i who" userId="4b6389a2c128101d" providerId="Windows Live" clId="Web-{3EBC9DA3-D373-4EBB-8DA0-8C40C8D3469F}" dt="2020-08-06T12:07:43.403" v="637"/>
          <ac:spMkLst>
            <pc:docMk/>
            <pc:sldMk cId="4188931161" sldId="303"/>
            <ac:spMk id="2" creationId="{00000000-0000-0000-0000-000000000000}"/>
          </ac:spMkLst>
        </pc:spChg>
        <pc:spChg chg="add del mod">
          <ac:chgData name="am i who" userId="4b6389a2c128101d" providerId="Windows Live" clId="Web-{3EBC9DA3-D373-4EBB-8DA0-8C40C8D3469F}" dt="2020-08-06T12:07:26.762" v="630"/>
          <ac:spMkLst>
            <pc:docMk/>
            <pc:sldMk cId="4188931161" sldId="303"/>
            <ac:spMk id="4" creationId="{952785C2-4AE9-48EB-A541-4B355B5A0846}"/>
          </ac:spMkLst>
        </pc:spChg>
        <pc:spChg chg="add del mod">
          <ac:chgData name="am i who" userId="4b6389a2c128101d" providerId="Windows Live" clId="Web-{3EBC9DA3-D373-4EBB-8DA0-8C40C8D3469F}" dt="2020-08-06T12:07:51.028" v="641"/>
          <ac:spMkLst>
            <pc:docMk/>
            <pc:sldMk cId="4188931161" sldId="303"/>
            <ac:spMk id="8" creationId="{F76260B6-376F-44FA-959A-7B7C8EDEB6C8}"/>
          </ac:spMkLst>
        </pc:spChg>
        <pc:picChg chg="add mod ord">
          <ac:chgData name="am i who" userId="4b6389a2c128101d" providerId="Windows Live" clId="Web-{3EBC9DA3-D373-4EBB-8DA0-8C40C8D3469F}" dt="2020-08-06T12:08:00.872" v="644" actId="1076"/>
          <ac:picMkLst>
            <pc:docMk/>
            <pc:sldMk cId="4188931161" sldId="303"/>
            <ac:picMk id="6" creationId="{709F34B4-D36A-4D0A-97BF-BA87AC1B5E26}"/>
          </ac:picMkLst>
        </pc:picChg>
        <pc:picChg chg="del">
          <ac:chgData name="am i who" userId="4b6389a2c128101d" providerId="Windows Live" clId="Web-{3EBC9DA3-D373-4EBB-8DA0-8C40C8D3469F}" dt="2020-08-06T12:07:01.965" v="629"/>
          <ac:picMkLst>
            <pc:docMk/>
            <pc:sldMk cId="4188931161" sldId="303"/>
            <ac:picMk id="10" creationId="{786FFC08-1AFA-4714-B9E7-35923A91DC72}"/>
          </ac:picMkLst>
        </pc:picChg>
      </pc:sldChg>
      <pc:sldChg chg="modSp add replId">
        <pc:chgData name="am i who" userId="4b6389a2c128101d" providerId="Windows Live" clId="Web-{3EBC9DA3-D373-4EBB-8DA0-8C40C8D3469F}" dt="2020-08-06T12:09:11.357" v="666" actId="1076"/>
        <pc:sldMkLst>
          <pc:docMk/>
          <pc:sldMk cId="649841257" sldId="304"/>
        </pc:sldMkLst>
        <pc:spChg chg="mod">
          <ac:chgData name="am i who" userId="4b6389a2c128101d" providerId="Windows Live" clId="Web-{3EBC9DA3-D373-4EBB-8DA0-8C40C8D3469F}" dt="2020-08-06T12:09:11.357" v="666" actId="1076"/>
          <ac:spMkLst>
            <pc:docMk/>
            <pc:sldMk cId="649841257" sldId="304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3EBC9DA3-D373-4EBB-8DA0-8C40C8D3469F}" dt="2020-08-06T12:14:55.487" v="787" actId="20577"/>
        <pc:sldMkLst>
          <pc:docMk/>
          <pc:sldMk cId="3504337" sldId="305"/>
        </pc:sldMkLst>
        <pc:spChg chg="mod">
          <ac:chgData name="am i who" userId="4b6389a2c128101d" providerId="Windows Live" clId="Web-{3EBC9DA3-D373-4EBB-8DA0-8C40C8D3469F}" dt="2020-08-06T12:13:13.610" v="748" actId="20577"/>
          <ac:spMkLst>
            <pc:docMk/>
            <pc:sldMk cId="3504337" sldId="305"/>
            <ac:spMk id="2" creationId="{00000000-0000-0000-0000-000000000000}"/>
          </ac:spMkLst>
        </pc:spChg>
        <pc:spChg chg="add del mod">
          <ac:chgData name="am i who" userId="4b6389a2c128101d" providerId="Windows Live" clId="Web-{3EBC9DA3-D373-4EBB-8DA0-8C40C8D3469F}" dt="2020-08-06T12:13:37.079" v="753"/>
          <ac:spMkLst>
            <pc:docMk/>
            <pc:sldMk cId="3504337" sldId="305"/>
            <ac:spMk id="4" creationId="{4A161F3A-B28E-4C62-B91D-BD020AFEF0CC}"/>
          </ac:spMkLst>
        </pc:spChg>
        <pc:spChg chg="add mod">
          <ac:chgData name="am i who" userId="4b6389a2c128101d" providerId="Windows Live" clId="Web-{3EBC9DA3-D373-4EBB-8DA0-8C40C8D3469F}" dt="2020-08-06T12:14:55.487" v="787" actId="20577"/>
          <ac:spMkLst>
            <pc:docMk/>
            <pc:sldMk cId="3504337" sldId="305"/>
            <ac:spMk id="7" creationId="{1266A65F-C910-4813-BC3F-2F1C3BC45897}"/>
          </ac:spMkLst>
        </pc:spChg>
        <pc:picChg chg="add mod ord">
          <ac:chgData name="am i who" userId="4b6389a2c128101d" providerId="Windows Live" clId="Web-{3EBC9DA3-D373-4EBB-8DA0-8C40C8D3469F}" dt="2020-08-06T12:13:46.751" v="758" actId="1076"/>
          <ac:picMkLst>
            <pc:docMk/>
            <pc:sldMk cId="3504337" sldId="305"/>
            <ac:picMk id="6" creationId="{3F93CAAB-6520-47AF-B31A-6DD134268550}"/>
          </ac:picMkLst>
        </pc:picChg>
        <pc:picChg chg="del">
          <ac:chgData name="am i who" userId="4b6389a2c128101d" providerId="Windows Live" clId="Web-{3EBC9DA3-D373-4EBB-8DA0-8C40C8D3469F}" dt="2020-08-06T12:12:57.313" v="719"/>
          <ac:picMkLst>
            <pc:docMk/>
            <pc:sldMk cId="3504337" sldId="305"/>
            <ac:picMk id="10" creationId="{786FFC08-1AFA-4714-B9E7-35923A91DC72}"/>
          </ac:picMkLst>
        </pc:picChg>
      </pc:sldChg>
      <pc:sldChg chg="addSp delSp modSp add replId">
        <pc:chgData name="am i who" userId="4b6389a2c128101d" providerId="Windows Live" clId="Web-{3EBC9DA3-D373-4EBB-8DA0-8C40C8D3469F}" dt="2020-08-06T12:14:48.236" v="778" actId="20577"/>
        <pc:sldMkLst>
          <pc:docMk/>
          <pc:sldMk cId="3803883070" sldId="306"/>
        </pc:sldMkLst>
        <pc:spChg chg="add mod">
          <ac:chgData name="am i who" userId="4b6389a2c128101d" providerId="Windows Live" clId="Web-{3EBC9DA3-D373-4EBB-8DA0-8C40C8D3469F}" dt="2020-08-06T12:14:48.236" v="778" actId="20577"/>
          <ac:spMkLst>
            <pc:docMk/>
            <pc:sldMk cId="3803883070" sldId="306"/>
            <ac:spMk id="4" creationId="{58E2BA54-5BE4-420F-BF47-94C3EF721032}"/>
          </ac:spMkLst>
        </pc:spChg>
        <pc:spChg chg="del">
          <ac:chgData name="am i who" userId="4b6389a2c128101d" providerId="Windows Live" clId="Web-{3EBC9DA3-D373-4EBB-8DA0-8C40C8D3469F}" dt="2020-08-06T12:14:09.173" v="764"/>
          <ac:spMkLst>
            <pc:docMk/>
            <pc:sldMk cId="3803883070" sldId="306"/>
            <ac:spMk id="7" creationId="{1266A65F-C910-4813-BC3F-2F1C3BC45897}"/>
          </ac:spMkLst>
        </pc:spChg>
        <pc:picChg chg="add mod">
          <ac:chgData name="am i who" userId="4b6389a2c128101d" providerId="Windows Live" clId="Web-{3EBC9DA3-D373-4EBB-8DA0-8C40C8D3469F}" dt="2020-08-06T12:14:37.455" v="772" actId="1076"/>
          <ac:picMkLst>
            <pc:docMk/>
            <pc:sldMk cId="3803883070" sldId="306"/>
            <ac:picMk id="3" creationId="{FDDE9C46-D319-4FE4-8D02-5E27C054812B}"/>
          </ac:picMkLst>
        </pc:picChg>
        <pc:picChg chg="mod">
          <ac:chgData name="am i who" userId="4b6389a2c128101d" providerId="Windows Live" clId="Web-{3EBC9DA3-D373-4EBB-8DA0-8C40C8D3469F}" dt="2020-08-06T12:14:25.517" v="770" actId="14100"/>
          <ac:picMkLst>
            <pc:docMk/>
            <pc:sldMk cId="3803883070" sldId="306"/>
            <ac:picMk id="6" creationId="{3F93CAAB-6520-47AF-B31A-6DD134268550}"/>
          </ac:picMkLst>
        </pc:picChg>
      </pc:sldChg>
      <pc:sldChg chg="modSp add replId">
        <pc:chgData name="am i who" userId="4b6389a2c128101d" providerId="Windows Live" clId="Web-{3EBC9DA3-D373-4EBB-8DA0-8C40C8D3469F}" dt="2020-08-06T12:30:01.716" v="817" actId="1076"/>
        <pc:sldMkLst>
          <pc:docMk/>
          <pc:sldMk cId="1848269500" sldId="307"/>
        </pc:sldMkLst>
        <pc:spChg chg="mod">
          <ac:chgData name="am i who" userId="4b6389a2c128101d" providerId="Windows Live" clId="Web-{3EBC9DA3-D373-4EBB-8DA0-8C40C8D3469F}" dt="2020-08-06T12:30:01.716" v="817" actId="1076"/>
          <ac:spMkLst>
            <pc:docMk/>
            <pc:sldMk cId="1848269500" sldId="307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3EBC9DA3-D373-4EBB-8DA0-8C40C8D3469F}" dt="2020-08-06T12:32:32.827" v="843" actId="1076"/>
        <pc:sldMkLst>
          <pc:docMk/>
          <pc:sldMk cId="1820523063" sldId="308"/>
        </pc:sldMkLst>
        <pc:spChg chg="mod">
          <ac:chgData name="am i who" userId="4b6389a2c128101d" providerId="Windows Live" clId="Web-{3EBC9DA3-D373-4EBB-8DA0-8C40C8D3469F}" dt="2020-08-06T12:31:44.436" v="830" actId="20577"/>
          <ac:spMkLst>
            <pc:docMk/>
            <pc:sldMk cId="1820523063" sldId="308"/>
            <ac:spMk id="2" creationId="{00000000-0000-0000-0000-000000000000}"/>
          </ac:spMkLst>
        </pc:spChg>
        <pc:spChg chg="add del mod">
          <ac:chgData name="am i who" userId="4b6389a2c128101d" providerId="Windows Live" clId="Web-{3EBC9DA3-D373-4EBB-8DA0-8C40C8D3469F}" dt="2020-08-06T12:30:44.420" v="820"/>
          <ac:spMkLst>
            <pc:docMk/>
            <pc:sldMk cId="1820523063" sldId="308"/>
            <ac:spMk id="4" creationId="{7C27A0FF-FF45-4287-AD82-946DF253B596}"/>
          </ac:spMkLst>
        </pc:spChg>
        <pc:spChg chg="add del mod">
          <ac:chgData name="am i who" userId="4b6389a2c128101d" providerId="Windows Live" clId="Web-{3EBC9DA3-D373-4EBB-8DA0-8C40C8D3469F}" dt="2020-08-06T12:31:29.748" v="825"/>
          <ac:spMkLst>
            <pc:docMk/>
            <pc:sldMk cId="1820523063" sldId="308"/>
            <ac:spMk id="8" creationId="{D71CE0A9-8D79-491F-9132-795D13B68AC1}"/>
          </ac:spMkLst>
        </pc:spChg>
        <pc:spChg chg="add mod">
          <ac:chgData name="am i who" userId="4b6389a2c128101d" providerId="Windows Live" clId="Web-{3EBC9DA3-D373-4EBB-8DA0-8C40C8D3469F}" dt="2020-08-06T12:32:32.827" v="843" actId="1076"/>
          <ac:spMkLst>
            <pc:docMk/>
            <pc:sldMk cId="1820523063" sldId="308"/>
            <ac:spMk id="11" creationId="{4FB163EB-81BC-4544-B904-E22FC1BEABBE}"/>
          </ac:spMkLst>
        </pc:spChg>
        <pc:picChg chg="add del mod ord">
          <ac:chgData name="am i who" userId="4b6389a2c128101d" providerId="Windows Live" clId="Web-{3EBC9DA3-D373-4EBB-8DA0-8C40C8D3469F}" dt="2020-08-06T12:31:05.467" v="824"/>
          <ac:picMkLst>
            <pc:docMk/>
            <pc:sldMk cId="1820523063" sldId="308"/>
            <ac:picMk id="6" creationId="{C7602001-4E28-4C11-AD79-ACC0AB9A6A59}"/>
          </ac:picMkLst>
        </pc:picChg>
        <pc:picChg chg="add mod ord">
          <ac:chgData name="am i who" userId="4b6389a2c128101d" providerId="Windows Live" clId="Web-{3EBC9DA3-D373-4EBB-8DA0-8C40C8D3469F}" dt="2020-08-06T12:31:39.483" v="828" actId="1076"/>
          <ac:picMkLst>
            <pc:docMk/>
            <pc:sldMk cId="1820523063" sldId="308"/>
            <ac:picMk id="9" creationId="{12B99266-A79A-416A-93A0-9D655A0A09B5}"/>
          </ac:picMkLst>
        </pc:picChg>
        <pc:picChg chg="del">
          <ac:chgData name="am i who" userId="4b6389a2c128101d" providerId="Windows Live" clId="Web-{3EBC9DA3-D373-4EBB-8DA0-8C40C8D3469F}" dt="2020-08-06T12:30:12.623" v="819"/>
          <ac:picMkLst>
            <pc:docMk/>
            <pc:sldMk cId="1820523063" sldId="308"/>
            <ac:picMk id="10" creationId="{786FFC08-1AFA-4714-B9E7-35923A91DC72}"/>
          </ac:picMkLst>
        </pc:picChg>
      </pc:sldChg>
      <pc:sldChg chg="modSp add replId">
        <pc:chgData name="am i who" userId="4b6389a2c128101d" providerId="Windows Live" clId="Web-{3EBC9DA3-D373-4EBB-8DA0-8C40C8D3469F}" dt="2020-08-06T12:36:09.408" v="981" actId="1076"/>
        <pc:sldMkLst>
          <pc:docMk/>
          <pc:sldMk cId="3773701123" sldId="309"/>
        </pc:sldMkLst>
        <pc:spChg chg="mod">
          <ac:chgData name="am i who" userId="4b6389a2c128101d" providerId="Windows Live" clId="Web-{3EBC9DA3-D373-4EBB-8DA0-8C40C8D3469F}" dt="2020-08-06T12:32:52.078" v="881" actId="20577"/>
          <ac:spMkLst>
            <pc:docMk/>
            <pc:sldMk cId="3773701123" sldId="309"/>
            <ac:spMk id="2" creationId="{00000000-0000-0000-0000-000000000000}"/>
          </ac:spMkLst>
        </pc:spChg>
        <pc:spChg chg="mod">
          <ac:chgData name="am i who" userId="4b6389a2c128101d" providerId="Windows Live" clId="Web-{3EBC9DA3-D373-4EBB-8DA0-8C40C8D3469F}" dt="2020-08-06T12:35:59.720" v="975" actId="20577"/>
          <ac:spMkLst>
            <pc:docMk/>
            <pc:sldMk cId="3773701123" sldId="309"/>
            <ac:spMk id="7" creationId="{1266A65F-C910-4813-BC3F-2F1C3BC45897}"/>
          </ac:spMkLst>
        </pc:spChg>
        <pc:picChg chg="mod">
          <ac:chgData name="am i who" userId="4b6389a2c128101d" providerId="Windows Live" clId="Web-{3EBC9DA3-D373-4EBB-8DA0-8C40C8D3469F}" dt="2020-08-06T12:36:09.408" v="981" actId="1076"/>
          <ac:picMkLst>
            <pc:docMk/>
            <pc:sldMk cId="3773701123" sldId="309"/>
            <ac:picMk id="6" creationId="{3F93CAAB-6520-47AF-B31A-6DD134268550}"/>
          </ac:picMkLst>
        </pc:picChg>
      </pc:sldChg>
      <pc:sldChg chg="addSp delSp modSp add ord replId">
        <pc:chgData name="am i who" userId="4b6389a2c128101d" providerId="Windows Live" clId="Web-{3EBC9DA3-D373-4EBB-8DA0-8C40C8D3469F}" dt="2020-08-06T12:49:47.887" v="1052" actId="1076"/>
        <pc:sldMkLst>
          <pc:docMk/>
          <pc:sldMk cId="184746383" sldId="310"/>
        </pc:sldMkLst>
        <pc:spChg chg="mod">
          <ac:chgData name="am i who" userId="4b6389a2c128101d" providerId="Windows Live" clId="Web-{3EBC9DA3-D373-4EBB-8DA0-8C40C8D3469F}" dt="2020-08-06T12:48:10.932" v="983" actId="20577"/>
          <ac:spMkLst>
            <pc:docMk/>
            <pc:sldMk cId="184746383" sldId="310"/>
            <ac:spMk id="2" creationId="{00000000-0000-0000-0000-000000000000}"/>
          </ac:spMkLst>
        </pc:spChg>
        <pc:spChg chg="del">
          <ac:chgData name="am i who" userId="4b6389a2c128101d" providerId="Windows Live" clId="Web-{3EBC9DA3-D373-4EBB-8DA0-8C40C8D3469F}" dt="2020-08-06T12:49:16.496" v="1042"/>
          <ac:spMkLst>
            <pc:docMk/>
            <pc:sldMk cId="184746383" sldId="310"/>
            <ac:spMk id="7" creationId="{04103674-33DA-4021-9C7A-D3E20C89E23C}"/>
          </ac:spMkLst>
        </pc:spChg>
        <pc:spChg chg="add mod">
          <ac:chgData name="am i who" userId="4b6389a2c128101d" providerId="Windows Live" clId="Web-{3EBC9DA3-D373-4EBB-8DA0-8C40C8D3469F}" dt="2020-08-06T12:49:10.792" v="1041" actId="1076"/>
          <ac:spMkLst>
            <pc:docMk/>
            <pc:sldMk cId="184746383" sldId="310"/>
            <ac:spMk id="8" creationId="{DCACB384-7E16-41EC-ACB8-8CEA4F789186}"/>
          </ac:spMkLst>
        </pc:spChg>
        <pc:picChg chg="add del mod">
          <ac:chgData name="am i who" userId="4b6389a2c128101d" providerId="Windows Live" clId="Web-{3EBC9DA3-D373-4EBB-8DA0-8C40C8D3469F}" dt="2020-08-06T12:48:46.886" v="995" actId="1076"/>
          <ac:picMkLst>
            <pc:docMk/>
            <pc:sldMk cId="184746383" sldId="310"/>
            <ac:picMk id="4" creationId="{3AFBD546-C8D6-4DBC-9F1C-5ECFB7642D3A}"/>
          </ac:picMkLst>
        </pc:picChg>
        <pc:picChg chg="mod">
          <ac:chgData name="am i who" userId="4b6389a2c128101d" providerId="Windows Live" clId="Web-{3EBC9DA3-D373-4EBB-8DA0-8C40C8D3469F}" dt="2020-08-06T12:49:42.340" v="1050" actId="1076"/>
          <ac:picMkLst>
            <pc:docMk/>
            <pc:sldMk cId="184746383" sldId="310"/>
            <ac:picMk id="6" creationId="{CC28EF82-5C9D-4D04-9851-94F5724E1E55}"/>
          </ac:picMkLst>
        </pc:picChg>
        <pc:picChg chg="add mod modCrop">
          <ac:chgData name="am i who" userId="4b6389a2c128101d" providerId="Windows Live" clId="Web-{3EBC9DA3-D373-4EBB-8DA0-8C40C8D3469F}" dt="2020-08-06T12:49:47.887" v="1052" actId="1076"/>
          <ac:picMkLst>
            <pc:docMk/>
            <pc:sldMk cId="184746383" sldId="310"/>
            <ac:picMk id="9" creationId="{18ABA9F2-FF96-4319-B8FC-F9E1BE91E54A}"/>
          </ac:picMkLst>
        </pc:picChg>
      </pc:sldChg>
      <pc:sldChg chg="addSp delSp modSp add replId">
        <pc:chgData name="am i who" userId="4b6389a2c128101d" providerId="Windows Live" clId="Web-{3EBC9DA3-D373-4EBB-8DA0-8C40C8D3469F}" dt="2020-08-06T13:02:59.943" v="1068" actId="14100"/>
        <pc:sldMkLst>
          <pc:docMk/>
          <pc:sldMk cId="2524605015" sldId="311"/>
        </pc:sldMkLst>
        <pc:spChg chg="del">
          <ac:chgData name="am i who" userId="4b6389a2c128101d" providerId="Windows Live" clId="Web-{3EBC9DA3-D373-4EBB-8DA0-8C40C8D3469F}" dt="2020-08-06T13:02:32.912" v="1056"/>
          <ac:spMkLst>
            <pc:docMk/>
            <pc:sldMk cId="2524605015" sldId="311"/>
            <ac:spMk id="8" creationId="{DCACB384-7E16-41EC-ACB8-8CEA4F789186}"/>
          </ac:spMkLst>
        </pc:spChg>
        <pc:picChg chg="add mod">
          <ac:chgData name="am i who" userId="4b6389a2c128101d" providerId="Windows Live" clId="Web-{3EBC9DA3-D373-4EBB-8DA0-8C40C8D3469F}" dt="2020-08-06T13:02:45.959" v="1061" actId="1076"/>
          <ac:picMkLst>
            <pc:docMk/>
            <pc:sldMk cId="2524605015" sldId="311"/>
            <ac:picMk id="3" creationId="{92495B20-63D7-4267-A498-CA5ED1C2A702}"/>
          </ac:picMkLst>
        </pc:picChg>
        <pc:picChg chg="mod">
          <ac:chgData name="am i who" userId="4b6389a2c128101d" providerId="Windows Live" clId="Web-{3EBC9DA3-D373-4EBB-8DA0-8C40C8D3469F}" dt="2020-08-06T13:02:59.943" v="1068" actId="14100"/>
          <ac:picMkLst>
            <pc:docMk/>
            <pc:sldMk cId="2524605015" sldId="311"/>
            <ac:picMk id="4" creationId="{3AFBD546-C8D6-4DBC-9F1C-5ECFB7642D3A}"/>
          </ac:picMkLst>
        </pc:picChg>
        <pc:picChg chg="del">
          <ac:chgData name="am i who" userId="4b6389a2c128101d" providerId="Windows Live" clId="Web-{3EBC9DA3-D373-4EBB-8DA0-8C40C8D3469F}" dt="2020-08-06T13:02:30.865" v="1055"/>
          <ac:picMkLst>
            <pc:docMk/>
            <pc:sldMk cId="2524605015" sldId="311"/>
            <ac:picMk id="6" creationId="{CC28EF82-5C9D-4D04-9851-94F5724E1E55}"/>
          </ac:picMkLst>
        </pc:picChg>
        <pc:picChg chg="del">
          <ac:chgData name="am i who" userId="4b6389a2c128101d" providerId="Windows Live" clId="Web-{3EBC9DA3-D373-4EBB-8DA0-8C40C8D3469F}" dt="2020-08-06T13:02:29.990" v="1054"/>
          <ac:picMkLst>
            <pc:docMk/>
            <pc:sldMk cId="2524605015" sldId="311"/>
            <ac:picMk id="9" creationId="{18ABA9F2-FF96-4319-B8FC-F9E1BE91E54A}"/>
          </ac:picMkLst>
        </pc:picChg>
      </pc:sldChg>
      <pc:sldChg chg="delSp modSp add replId">
        <pc:chgData name="am i who" userId="4b6389a2c128101d" providerId="Windows Live" clId="Web-{3EBC9DA3-D373-4EBB-8DA0-8C40C8D3469F}" dt="2020-08-06T13:02:55.255" v="1067" actId="1076"/>
        <pc:sldMkLst>
          <pc:docMk/>
          <pc:sldMk cId="2894597069" sldId="312"/>
        </pc:sldMkLst>
        <pc:picChg chg="mod">
          <ac:chgData name="am i who" userId="4b6389a2c128101d" providerId="Windows Live" clId="Web-{3EBC9DA3-D373-4EBB-8DA0-8C40C8D3469F}" dt="2020-08-06T13:02:55.255" v="1067" actId="1076"/>
          <ac:picMkLst>
            <pc:docMk/>
            <pc:sldMk cId="2894597069" sldId="312"/>
            <ac:picMk id="3" creationId="{92495B20-63D7-4267-A498-CA5ED1C2A702}"/>
          </ac:picMkLst>
        </pc:picChg>
        <pc:picChg chg="del">
          <ac:chgData name="am i who" userId="4b6389a2c128101d" providerId="Windows Live" clId="Web-{3EBC9DA3-D373-4EBB-8DA0-8C40C8D3469F}" dt="2020-08-06T13:02:49.443" v="1063"/>
          <ac:picMkLst>
            <pc:docMk/>
            <pc:sldMk cId="2894597069" sldId="312"/>
            <ac:picMk id="4" creationId="{3AFBD546-C8D6-4DBC-9F1C-5ECFB7642D3A}"/>
          </ac:picMkLst>
        </pc:picChg>
      </pc:sldChg>
      <pc:sldChg chg="add del replId">
        <pc:chgData name="am i who" userId="4b6389a2c128101d" providerId="Windows Live" clId="Web-{3EBC9DA3-D373-4EBB-8DA0-8C40C8D3469F}" dt="2020-08-06T13:05:07.976" v="1070"/>
        <pc:sldMkLst>
          <pc:docMk/>
          <pc:sldMk cId="778518777" sldId="313"/>
        </pc:sldMkLst>
      </pc:sldChg>
      <pc:sldChg chg="add ord replId">
        <pc:chgData name="am i who" userId="4b6389a2c128101d" providerId="Windows Live" clId="Web-{3EBC9DA3-D373-4EBB-8DA0-8C40C8D3469F}" dt="2020-08-06T13:28:45.915" v="1179"/>
        <pc:sldMkLst>
          <pc:docMk/>
          <pc:sldMk cId="1518401698" sldId="313"/>
        </pc:sldMkLst>
      </pc:sldChg>
      <pc:sldChg chg="addSp delSp modSp add ord replId">
        <pc:chgData name="am i who" userId="4b6389a2c128101d" providerId="Windows Live" clId="Web-{3EBC9DA3-D373-4EBB-8DA0-8C40C8D3469F}" dt="2020-08-06T13:28:45.915" v="1180"/>
        <pc:sldMkLst>
          <pc:docMk/>
          <pc:sldMk cId="3298260734" sldId="314"/>
        </pc:sldMkLst>
        <pc:spChg chg="mod">
          <ac:chgData name="am i who" userId="4b6389a2c128101d" providerId="Windows Live" clId="Web-{3EBC9DA3-D373-4EBB-8DA0-8C40C8D3469F}" dt="2020-08-06T13:07:08.852" v="1094" actId="20577"/>
          <ac:spMkLst>
            <pc:docMk/>
            <pc:sldMk cId="3298260734" sldId="314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3:26:33.054" v="1178" actId="14100"/>
          <ac:spMkLst>
            <pc:docMk/>
            <pc:sldMk cId="3298260734" sldId="314"/>
            <ac:spMk id="7" creationId="{4AA3C09C-0D30-4172-A37B-0B31DFB051F3}"/>
          </ac:spMkLst>
        </pc:spChg>
        <pc:spChg chg="del">
          <ac:chgData name="am i who" userId="4b6389a2c128101d" providerId="Windows Live" clId="Web-{3EBC9DA3-D373-4EBB-8DA0-8C40C8D3469F}" dt="2020-08-06T13:07:11.602" v="1098"/>
          <ac:spMkLst>
            <pc:docMk/>
            <pc:sldMk cId="3298260734" sldId="314"/>
            <ac:spMk id="8" creationId="{DCACB384-7E16-41EC-ACB8-8CEA4F789186}"/>
          </ac:spMkLst>
        </pc:spChg>
        <pc:spChg chg="add mod">
          <ac:chgData name="am i who" userId="4b6389a2c128101d" providerId="Windows Live" clId="Web-{3EBC9DA3-D373-4EBB-8DA0-8C40C8D3469F}" dt="2020-08-06T13:25:24.959" v="1177" actId="1076"/>
          <ac:spMkLst>
            <pc:docMk/>
            <pc:sldMk cId="3298260734" sldId="314"/>
            <ac:spMk id="12" creationId="{4E53BAA0-F00E-4B3E-9414-6EF6163C73D9}"/>
          </ac:spMkLst>
        </pc:spChg>
        <pc:picChg chg="add del mod">
          <ac:chgData name="am i who" userId="4b6389a2c128101d" providerId="Windows Live" clId="Web-{3EBC9DA3-D373-4EBB-8DA0-8C40C8D3469F}" dt="2020-08-06T13:15:33.624" v="1110"/>
          <ac:picMkLst>
            <pc:docMk/>
            <pc:sldMk cId="3298260734" sldId="314"/>
            <ac:picMk id="3" creationId="{8275E6F4-D822-48D8-9CD6-48E56800D62C}"/>
          </ac:picMkLst>
        </pc:picChg>
        <pc:picChg chg="del">
          <ac:chgData name="am i who" userId="4b6389a2c128101d" providerId="Windows Live" clId="Web-{3EBC9DA3-D373-4EBB-8DA0-8C40C8D3469F}" dt="2020-08-06T13:07:10.134" v="1097"/>
          <ac:picMkLst>
            <pc:docMk/>
            <pc:sldMk cId="3298260734" sldId="314"/>
            <ac:picMk id="4" creationId="{3AFBD546-C8D6-4DBC-9F1C-5ECFB7642D3A}"/>
          </ac:picMkLst>
        </pc:picChg>
        <pc:picChg chg="del">
          <ac:chgData name="am i who" userId="4b6389a2c128101d" providerId="Windows Live" clId="Web-{3EBC9DA3-D373-4EBB-8DA0-8C40C8D3469F}" dt="2020-08-06T13:07:12.368" v="1099"/>
          <ac:picMkLst>
            <pc:docMk/>
            <pc:sldMk cId="3298260734" sldId="314"/>
            <ac:picMk id="6" creationId="{CC28EF82-5C9D-4D04-9851-94F5724E1E55}"/>
          </ac:picMkLst>
        </pc:picChg>
        <pc:picChg chg="del">
          <ac:chgData name="am i who" userId="4b6389a2c128101d" providerId="Windows Live" clId="Web-{3EBC9DA3-D373-4EBB-8DA0-8C40C8D3469F}" dt="2020-08-06T13:07:13.259" v="1100"/>
          <ac:picMkLst>
            <pc:docMk/>
            <pc:sldMk cId="3298260734" sldId="314"/>
            <ac:picMk id="9" creationId="{18ABA9F2-FF96-4319-B8FC-F9E1BE91E54A}"/>
          </ac:picMkLst>
        </pc:picChg>
        <pc:picChg chg="add mod ord">
          <ac:chgData name="am i who" userId="4b6389a2c128101d" providerId="Windows Live" clId="Web-{3EBC9DA3-D373-4EBB-8DA0-8C40C8D3469F}" dt="2020-08-06T13:25:22.740" v="1176" actId="1076"/>
          <ac:picMkLst>
            <pc:docMk/>
            <pc:sldMk cId="3298260734" sldId="314"/>
            <ac:picMk id="10" creationId="{FA15E284-D853-4799-8DAE-3D2D5D4E55A8}"/>
          </ac:picMkLst>
        </pc:picChg>
      </pc:sldChg>
      <pc:sldChg chg="modSp add replId">
        <pc:chgData name="am i who" userId="4b6389a2c128101d" providerId="Windows Live" clId="Web-{3EBC9DA3-D373-4EBB-8DA0-8C40C8D3469F}" dt="2020-08-06T13:43:09.472" v="1197" actId="20577"/>
        <pc:sldMkLst>
          <pc:docMk/>
          <pc:sldMk cId="3957878136" sldId="315"/>
        </pc:sldMkLst>
        <pc:spChg chg="mod">
          <ac:chgData name="am i who" userId="4b6389a2c128101d" providerId="Windows Live" clId="Web-{3EBC9DA3-D373-4EBB-8DA0-8C40C8D3469F}" dt="2020-08-06T13:43:09.472" v="1197" actId="20577"/>
          <ac:spMkLst>
            <pc:docMk/>
            <pc:sldMk cId="3957878136" sldId="315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3EBC9DA3-D373-4EBB-8DA0-8C40C8D3469F}" dt="2020-08-06T13:48:12.616" v="1236"/>
        <pc:sldMkLst>
          <pc:docMk/>
          <pc:sldMk cId="3174441435" sldId="316"/>
        </pc:sldMkLst>
        <pc:spChg chg="mod">
          <ac:chgData name="am i who" userId="4b6389a2c128101d" providerId="Windows Live" clId="Web-{3EBC9DA3-D373-4EBB-8DA0-8C40C8D3469F}" dt="2020-08-06T13:47:17.678" v="1232" actId="20577"/>
          <ac:spMkLst>
            <pc:docMk/>
            <pc:sldMk cId="3174441435" sldId="316"/>
            <ac:spMk id="2" creationId="{00000000-0000-0000-0000-000000000000}"/>
          </ac:spMkLst>
        </pc:spChg>
        <pc:spChg chg="add del mod">
          <ac:chgData name="am i who" userId="4b6389a2c128101d" providerId="Windows Live" clId="Web-{3EBC9DA3-D373-4EBB-8DA0-8C40C8D3469F}" dt="2020-08-06T13:46:01.943" v="1215"/>
          <ac:spMkLst>
            <pc:docMk/>
            <pc:sldMk cId="3174441435" sldId="316"/>
            <ac:spMk id="3" creationId="{0BB9FAA6-BA6E-4F5D-8FF8-7DBF2634A27A}"/>
          </ac:spMkLst>
        </pc:spChg>
        <pc:spChg chg="del">
          <ac:chgData name="am i who" userId="4b6389a2c128101d" providerId="Windows Live" clId="Web-{3EBC9DA3-D373-4EBB-8DA0-8C40C8D3469F}" dt="2020-08-06T13:45:35.208" v="1202"/>
          <ac:spMkLst>
            <pc:docMk/>
            <pc:sldMk cId="3174441435" sldId="316"/>
            <ac:spMk id="7" creationId="{4AA3C09C-0D30-4172-A37B-0B31DFB051F3}"/>
          </ac:spMkLst>
        </pc:spChg>
        <pc:spChg chg="mod">
          <ac:chgData name="am i who" userId="4b6389a2c128101d" providerId="Windows Live" clId="Web-{3EBC9DA3-D373-4EBB-8DA0-8C40C8D3469F}" dt="2020-08-06T13:47:02.100" v="1227" actId="1076"/>
          <ac:spMkLst>
            <pc:docMk/>
            <pc:sldMk cId="3174441435" sldId="316"/>
            <ac:spMk id="12" creationId="{4E53BAA0-F00E-4B3E-9414-6EF6163C73D9}"/>
          </ac:spMkLst>
        </pc:spChg>
        <pc:picChg chg="add del mod">
          <ac:chgData name="am i who" userId="4b6389a2c128101d" providerId="Windows Live" clId="Web-{3EBC9DA3-D373-4EBB-8DA0-8C40C8D3469F}" dt="2020-08-06T13:46:13.474" v="1221"/>
          <ac:picMkLst>
            <pc:docMk/>
            <pc:sldMk cId="3174441435" sldId="316"/>
            <ac:picMk id="4" creationId="{45D44BE8-8AA1-4744-BAF9-8AF43BD95067}"/>
          </ac:picMkLst>
        </pc:picChg>
        <pc:picChg chg="add mod">
          <ac:chgData name="am i who" userId="4b6389a2c128101d" providerId="Windows Live" clId="Web-{3EBC9DA3-D373-4EBB-8DA0-8C40C8D3469F}" dt="2020-08-06T13:46:59.069" v="1226" actId="1076"/>
          <ac:picMkLst>
            <pc:docMk/>
            <pc:sldMk cId="3174441435" sldId="316"/>
            <ac:picMk id="6" creationId="{1B007559-9D18-4813-9CAD-FD2FD4CBECD9}"/>
          </ac:picMkLst>
        </pc:picChg>
        <pc:picChg chg="add del mod">
          <ac:chgData name="am i who" userId="4b6389a2c128101d" providerId="Windows Live" clId="Web-{3EBC9DA3-D373-4EBB-8DA0-8C40C8D3469F}" dt="2020-08-06T13:48:12.616" v="1236"/>
          <ac:picMkLst>
            <pc:docMk/>
            <pc:sldMk cId="3174441435" sldId="316"/>
            <ac:picMk id="8" creationId="{D8351EA8-6335-463F-AE39-0150528DF81C}"/>
          </ac:picMkLst>
        </pc:picChg>
        <pc:picChg chg="del">
          <ac:chgData name="am i who" userId="4b6389a2c128101d" providerId="Windows Live" clId="Web-{3EBC9DA3-D373-4EBB-8DA0-8C40C8D3469F}" dt="2020-08-06T13:45:33.974" v="1201"/>
          <ac:picMkLst>
            <pc:docMk/>
            <pc:sldMk cId="3174441435" sldId="316"/>
            <ac:picMk id="10" creationId="{FA15E284-D853-4799-8DAE-3D2D5D4E55A8}"/>
          </ac:picMkLst>
        </pc:picChg>
      </pc:sldChg>
      <pc:sldChg chg="addSp delSp modSp add replId">
        <pc:chgData name="am i who" userId="4b6389a2c128101d" providerId="Windows Live" clId="Web-{3EBC9DA3-D373-4EBB-8DA0-8C40C8D3469F}" dt="2020-08-06T14:02:46.471" v="1381" actId="1076"/>
        <pc:sldMkLst>
          <pc:docMk/>
          <pc:sldMk cId="144514312" sldId="317"/>
        </pc:sldMkLst>
        <pc:spChg chg="mod">
          <ac:chgData name="am i who" userId="4b6389a2c128101d" providerId="Windows Live" clId="Web-{3EBC9DA3-D373-4EBB-8DA0-8C40C8D3469F}" dt="2020-08-06T13:49:58.696" v="1247" actId="20577"/>
          <ac:spMkLst>
            <pc:docMk/>
            <pc:sldMk cId="144514312" sldId="317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4:02:45.049" v="1380" actId="1076"/>
          <ac:spMkLst>
            <pc:docMk/>
            <pc:sldMk cId="144514312" sldId="317"/>
            <ac:spMk id="7" creationId="{7246B84D-492E-4555-83EE-7537645A5AF3}"/>
          </ac:spMkLst>
        </pc:spChg>
        <pc:spChg chg="del">
          <ac:chgData name="am i who" userId="4b6389a2c128101d" providerId="Windows Live" clId="Web-{3EBC9DA3-D373-4EBB-8DA0-8C40C8D3469F}" dt="2020-08-06T13:48:49.586" v="1239"/>
          <ac:spMkLst>
            <pc:docMk/>
            <pc:sldMk cId="144514312" sldId="317"/>
            <ac:spMk id="12" creationId="{4E53BAA0-F00E-4B3E-9414-6EF6163C73D9}"/>
          </ac:spMkLst>
        </pc:spChg>
        <pc:picChg chg="add del mod">
          <ac:chgData name="am i who" userId="4b6389a2c128101d" providerId="Windows Live" clId="Web-{3EBC9DA3-D373-4EBB-8DA0-8C40C8D3469F}" dt="2020-08-06T13:58:21.577" v="1274"/>
          <ac:picMkLst>
            <pc:docMk/>
            <pc:sldMk cId="144514312" sldId="317"/>
            <ac:picMk id="3" creationId="{D7689473-93FD-4682-B16E-95025420CCAF}"/>
          </ac:picMkLst>
        </pc:picChg>
        <pc:picChg chg="add mod ord">
          <ac:chgData name="am i who" userId="4b6389a2c128101d" providerId="Windows Live" clId="Web-{3EBC9DA3-D373-4EBB-8DA0-8C40C8D3469F}" dt="2020-08-06T14:02:46.471" v="1381" actId="1076"/>
          <ac:picMkLst>
            <pc:docMk/>
            <pc:sldMk cId="144514312" sldId="317"/>
            <ac:picMk id="4" creationId="{76895362-C0CC-41E3-928D-08C99FB9509D}"/>
          </ac:picMkLst>
        </pc:picChg>
        <pc:picChg chg="del">
          <ac:chgData name="am i who" userId="4b6389a2c128101d" providerId="Windows Live" clId="Web-{3EBC9DA3-D373-4EBB-8DA0-8C40C8D3469F}" dt="2020-08-06T13:48:47.523" v="1238"/>
          <ac:picMkLst>
            <pc:docMk/>
            <pc:sldMk cId="144514312" sldId="317"/>
            <ac:picMk id="6" creationId="{1B007559-9D18-4813-9CAD-FD2FD4CBECD9}"/>
          </ac:picMkLst>
        </pc:picChg>
      </pc:sldChg>
      <pc:sldChg chg="addSp delSp modSp add del replId">
        <pc:chgData name="am i who" userId="4b6389a2c128101d" providerId="Windows Live" clId="Web-{3EBC9DA3-D373-4EBB-8DA0-8C40C8D3469F}" dt="2020-08-06T13:58:36.483" v="1279"/>
        <pc:sldMkLst>
          <pc:docMk/>
          <pc:sldMk cId="155836643" sldId="318"/>
        </pc:sldMkLst>
        <pc:picChg chg="del">
          <ac:chgData name="am i who" userId="4b6389a2c128101d" providerId="Windows Live" clId="Web-{3EBC9DA3-D373-4EBB-8DA0-8C40C8D3469F}" dt="2020-08-06T13:50:24.618" v="1250"/>
          <ac:picMkLst>
            <pc:docMk/>
            <pc:sldMk cId="155836643" sldId="318"/>
            <ac:picMk id="3" creationId="{D7689473-93FD-4682-B16E-95025420CCAF}"/>
          </ac:picMkLst>
        </pc:picChg>
        <pc:picChg chg="add del mod">
          <ac:chgData name="am i who" userId="4b6389a2c128101d" providerId="Windows Live" clId="Web-{3EBC9DA3-D373-4EBB-8DA0-8C40C8D3469F}" dt="2020-08-06T13:51:48.744" v="1269"/>
          <ac:picMkLst>
            <pc:docMk/>
            <pc:sldMk cId="155836643" sldId="318"/>
            <ac:picMk id="4" creationId="{B33A7AD1-A9DA-4D1E-B49F-0B99D6BEC82E}"/>
          </ac:picMkLst>
        </pc:picChg>
        <pc:picChg chg="add mod">
          <ac:chgData name="am i who" userId="4b6389a2c128101d" providerId="Windows Live" clId="Web-{3EBC9DA3-D373-4EBB-8DA0-8C40C8D3469F}" dt="2020-08-06T13:52:09.791" v="1273" actId="1076"/>
          <ac:picMkLst>
            <pc:docMk/>
            <pc:sldMk cId="155836643" sldId="318"/>
            <ac:picMk id="6" creationId="{819B00E7-79DF-47A2-8DFD-86F58B4B424F}"/>
          </ac:picMkLst>
        </pc:picChg>
      </pc:sldChg>
      <pc:sldChg chg="delSp modSp add replId">
        <pc:chgData name="am i who" userId="4b6389a2c128101d" providerId="Windows Live" clId="Web-{3EBC9DA3-D373-4EBB-8DA0-8C40C8D3469F}" dt="2020-08-06T14:02:23.830" v="1370" actId="1076"/>
        <pc:sldMkLst>
          <pc:docMk/>
          <pc:sldMk cId="1864498138" sldId="318"/>
        </pc:sldMkLst>
        <pc:spChg chg="del">
          <ac:chgData name="am i who" userId="4b6389a2c128101d" providerId="Windows Live" clId="Web-{3EBC9DA3-D373-4EBB-8DA0-8C40C8D3469F}" dt="2020-08-06T14:02:14.673" v="1366"/>
          <ac:spMkLst>
            <pc:docMk/>
            <pc:sldMk cId="1864498138" sldId="318"/>
            <ac:spMk id="7" creationId="{7246B84D-492E-4555-83EE-7537645A5AF3}"/>
          </ac:spMkLst>
        </pc:spChg>
        <pc:picChg chg="mod">
          <ac:chgData name="am i who" userId="4b6389a2c128101d" providerId="Windows Live" clId="Web-{3EBC9DA3-D373-4EBB-8DA0-8C40C8D3469F}" dt="2020-08-06T14:02:23.830" v="1370" actId="1076"/>
          <ac:picMkLst>
            <pc:docMk/>
            <pc:sldMk cId="1864498138" sldId="318"/>
            <ac:picMk id="4" creationId="{76895362-C0CC-41E3-928D-08C99FB9509D}"/>
          </ac:picMkLst>
        </pc:picChg>
      </pc:sldChg>
      <pc:sldChg chg="modSp add replId">
        <pc:chgData name="am i who" userId="4b6389a2c128101d" providerId="Windows Live" clId="Web-{3EBC9DA3-D373-4EBB-8DA0-8C40C8D3469F}" dt="2020-08-06T14:03:15.549" v="1402" actId="1076"/>
        <pc:sldMkLst>
          <pc:docMk/>
          <pc:sldMk cId="3375302953" sldId="319"/>
        </pc:sldMkLst>
        <pc:spChg chg="mod">
          <ac:chgData name="am i who" userId="4b6389a2c128101d" providerId="Windows Live" clId="Web-{3EBC9DA3-D373-4EBB-8DA0-8C40C8D3469F}" dt="2020-08-06T14:03:15.549" v="1402" actId="1076"/>
          <ac:spMkLst>
            <pc:docMk/>
            <pc:sldMk cId="3375302953" sldId="319"/>
            <ac:spMk id="7" creationId="{7246B84D-492E-4555-83EE-7537645A5AF3}"/>
          </ac:spMkLst>
        </pc:spChg>
        <pc:picChg chg="mod">
          <ac:chgData name="am i who" userId="4b6389a2c128101d" providerId="Windows Live" clId="Web-{3EBC9DA3-D373-4EBB-8DA0-8C40C8D3469F}" dt="2020-08-06T14:03:11.690" v="1401" actId="1076"/>
          <ac:picMkLst>
            <pc:docMk/>
            <pc:sldMk cId="3375302953" sldId="319"/>
            <ac:picMk id="4" creationId="{76895362-C0CC-41E3-928D-08C99FB9509D}"/>
          </ac:picMkLst>
        </pc:picChg>
      </pc:sldChg>
      <pc:sldChg chg="addSp delSp modSp add replId">
        <pc:chgData name="am i who" userId="4b6389a2c128101d" providerId="Windows Live" clId="Web-{3EBC9DA3-D373-4EBB-8DA0-8C40C8D3469F}" dt="2020-08-06T14:10:35.133" v="1533"/>
        <pc:sldMkLst>
          <pc:docMk/>
          <pc:sldMk cId="4224950432" sldId="320"/>
        </pc:sldMkLst>
        <pc:spChg chg="mod">
          <ac:chgData name="am i who" userId="4b6389a2c128101d" providerId="Windows Live" clId="Web-{3EBC9DA3-D373-4EBB-8DA0-8C40C8D3469F}" dt="2020-08-06T14:04:22.409" v="1416" actId="20577"/>
          <ac:spMkLst>
            <pc:docMk/>
            <pc:sldMk cId="4224950432" sldId="320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4:09:43.554" v="1528" actId="1076"/>
          <ac:spMkLst>
            <pc:docMk/>
            <pc:sldMk cId="4224950432" sldId="320"/>
            <ac:spMk id="6" creationId="{FF4495AE-92E3-4061-AB08-95A56995E137}"/>
          </ac:spMkLst>
        </pc:spChg>
        <pc:spChg chg="del mod">
          <ac:chgData name="am i who" userId="4b6389a2c128101d" providerId="Windows Live" clId="Web-{3EBC9DA3-D373-4EBB-8DA0-8C40C8D3469F}" dt="2020-08-06T14:07:44.490" v="1470"/>
          <ac:spMkLst>
            <pc:docMk/>
            <pc:sldMk cId="4224950432" sldId="320"/>
            <ac:spMk id="7" creationId="{7246B84D-492E-4555-83EE-7537645A5AF3}"/>
          </ac:spMkLst>
        </pc:spChg>
        <pc:picChg chg="add mod">
          <ac:chgData name="am i who" userId="4b6389a2c128101d" providerId="Windows Live" clId="Web-{3EBC9DA3-D373-4EBB-8DA0-8C40C8D3469F}" dt="2020-08-06T14:09:46.804" v="1530" actId="1076"/>
          <ac:picMkLst>
            <pc:docMk/>
            <pc:sldMk cId="4224950432" sldId="320"/>
            <ac:picMk id="3" creationId="{BF88E4F2-0942-47DC-9AA4-408C72BD5E51}"/>
          </ac:picMkLst>
        </pc:picChg>
        <pc:picChg chg="del">
          <ac:chgData name="am i who" userId="4b6389a2c128101d" providerId="Windows Live" clId="Web-{3EBC9DA3-D373-4EBB-8DA0-8C40C8D3469F}" dt="2020-08-06T14:04:24.941" v="1420"/>
          <ac:picMkLst>
            <pc:docMk/>
            <pc:sldMk cId="4224950432" sldId="320"/>
            <ac:picMk id="4" creationId="{76895362-C0CC-41E3-928D-08C99FB9509D}"/>
          </ac:picMkLst>
        </pc:picChg>
        <pc:picChg chg="add del mod">
          <ac:chgData name="am i who" userId="4b6389a2c128101d" providerId="Windows Live" clId="Web-{3EBC9DA3-D373-4EBB-8DA0-8C40C8D3469F}" dt="2020-08-06T14:10:35.133" v="1533"/>
          <ac:picMkLst>
            <pc:docMk/>
            <pc:sldMk cId="4224950432" sldId="320"/>
            <ac:picMk id="8" creationId="{E7D006AE-11BF-4D78-93D8-546B88DDDB6E}"/>
          </ac:picMkLst>
        </pc:picChg>
      </pc:sldChg>
      <pc:sldChg chg="addSp delSp modSp add replId">
        <pc:chgData name="am i who" userId="4b6389a2c128101d" providerId="Windows Live" clId="Web-{3EBC9DA3-D373-4EBB-8DA0-8C40C8D3469F}" dt="2020-08-06T14:14:01.682" v="1579" actId="1076"/>
        <pc:sldMkLst>
          <pc:docMk/>
          <pc:sldMk cId="1971058391" sldId="321"/>
        </pc:sldMkLst>
        <pc:spChg chg="mod">
          <ac:chgData name="am i who" userId="4b6389a2c128101d" providerId="Windows Live" clId="Web-{3EBC9DA3-D373-4EBB-8DA0-8C40C8D3469F}" dt="2020-08-06T14:12:40.540" v="1548" actId="1076"/>
          <ac:spMkLst>
            <pc:docMk/>
            <pc:sldMk cId="1971058391" sldId="321"/>
            <ac:spMk id="2" creationId="{00000000-0000-0000-0000-000000000000}"/>
          </ac:spMkLst>
        </pc:spChg>
        <pc:spChg chg="add mod">
          <ac:chgData name="am i who" userId="4b6389a2c128101d" providerId="Windows Live" clId="Web-{3EBC9DA3-D373-4EBB-8DA0-8C40C8D3469F}" dt="2020-08-06T14:13:28.197" v="1561" actId="1076"/>
          <ac:spMkLst>
            <pc:docMk/>
            <pc:sldMk cId="1971058391" sldId="321"/>
            <ac:spMk id="4" creationId="{00503439-4EC0-4DEC-9719-A87D37A1D546}"/>
          </ac:spMkLst>
        </pc:spChg>
        <pc:spChg chg="del">
          <ac:chgData name="am i who" userId="4b6389a2c128101d" providerId="Windows Live" clId="Web-{3EBC9DA3-D373-4EBB-8DA0-8C40C8D3469F}" dt="2020-08-06T14:07:05.130" v="1469"/>
          <ac:spMkLst>
            <pc:docMk/>
            <pc:sldMk cId="1971058391" sldId="321"/>
            <ac:spMk id="6" creationId="{FF4495AE-92E3-4061-AB08-95A56995E137}"/>
          </ac:spMkLst>
        </pc:spChg>
        <pc:spChg chg="mod">
          <ac:chgData name="am i who" userId="4b6389a2c128101d" providerId="Windows Live" clId="Web-{3EBC9DA3-D373-4EBB-8DA0-8C40C8D3469F}" dt="2020-08-06T14:12:50.509" v="1552" actId="1076"/>
          <ac:spMkLst>
            <pc:docMk/>
            <pc:sldMk cId="1971058391" sldId="321"/>
            <ac:spMk id="7" creationId="{7246B84D-492E-4555-83EE-7537645A5AF3}"/>
          </ac:spMkLst>
        </pc:spChg>
        <pc:spChg chg="add mod">
          <ac:chgData name="am i who" userId="4b6389a2c128101d" providerId="Windows Live" clId="Web-{3EBC9DA3-D373-4EBB-8DA0-8C40C8D3469F}" dt="2020-08-06T14:13:44.807" v="1573" actId="20577"/>
          <ac:spMkLst>
            <pc:docMk/>
            <pc:sldMk cId="1971058391" sldId="321"/>
            <ac:spMk id="9" creationId="{3CBBE4CB-0BDC-4D64-906B-D4E7C7810A06}"/>
          </ac:spMkLst>
        </pc:spChg>
        <pc:picChg chg="mod">
          <ac:chgData name="am i who" userId="4b6389a2c128101d" providerId="Windows Live" clId="Web-{3EBC9DA3-D373-4EBB-8DA0-8C40C8D3469F}" dt="2020-08-06T14:13:22.666" v="1559" actId="1076"/>
          <ac:picMkLst>
            <pc:docMk/>
            <pc:sldMk cId="1971058391" sldId="321"/>
            <ac:picMk id="3" creationId="{BF88E4F2-0942-47DC-9AA4-408C72BD5E51}"/>
          </ac:picMkLst>
        </pc:picChg>
        <pc:picChg chg="add mod">
          <ac:chgData name="am i who" userId="4b6389a2c128101d" providerId="Windows Live" clId="Web-{3EBC9DA3-D373-4EBB-8DA0-8C40C8D3469F}" dt="2020-08-06T14:13:32.041" v="1563" actId="14100"/>
          <ac:picMkLst>
            <pc:docMk/>
            <pc:sldMk cId="1971058391" sldId="321"/>
            <ac:picMk id="8" creationId="{46EA3DF6-5829-4E5A-B1CA-36A8B2235FE3}"/>
          </ac:picMkLst>
        </pc:picChg>
        <pc:picChg chg="add mod">
          <ac:chgData name="am i who" userId="4b6389a2c128101d" providerId="Windows Live" clId="Web-{3EBC9DA3-D373-4EBB-8DA0-8C40C8D3469F}" dt="2020-08-06T14:14:01.682" v="1579" actId="1076"/>
          <ac:picMkLst>
            <pc:docMk/>
            <pc:sldMk cId="1971058391" sldId="321"/>
            <ac:picMk id="10" creationId="{83C04080-FAD7-4E4E-BE89-8C399A4CE20D}"/>
          </ac:picMkLst>
        </pc:picChg>
      </pc:sldChg>
    </pc:docChg>
  </pc:docChgLst>
  <pc:docChgLst>
    <pc:chgData name="am i who" userId="4b6389a2c128101d" providerId="Windows Live" clId="Web-{42B79A35-0F45-4233-95F0-F1FE5CCF69C6}"/>
    <pc:docChg chg="addSld modSld sldOrd">
      <pc:chgData name="am i who" userId="4b6389a2c128101d" providerId="Windows Live" clId="Web-{42B79A35-0F45-4233-95F0-F1FE5CCF69C6}" dt="2020-07-16T04:49:40.835" v="123" actId="20577"/>
      <pc:docMkLst>
        <pc:docMk/>
      </pc:docMkLst>
      <pc:sldChg chg="modSp">
        <pc:chgData name="am i who" userId="4b6389a2c128101d" providerId="Windows Live" clId="Web-{42B79A35-0F45-4233-95F0-F1FE5CCF69C6}" dt="2020-07-16T04:45:54.459" v="89" actId="20577"/>
        <pc:sldMkLst>
          <pc:docMk/>
          <pc:sldMk cId="780321259" sldId="258"/>
        </pc:sldMkLst>
        <pc:spChg chg="mod">
          <ac:chgData name="am i who" userId="4b6389a2c128101d" providerId="Windows Live" clId="Web-{42B79A35-0F45-4233-95F0-F1FE5CCF69C6}" dt="2020-07-16T04:45:54.459" v="89" actId="20577"/>
          <ac:spMkLst>
            <pc:docMk/>
            <pc:sldMk cId="780321259" sldId="258"/>
            <ac:spMk id="8" creationId="{00000000-0000-0000-0000-000000000000}"/>
          </ac:spMkLst>
        </pc:spChg>
      </pc:sldChg>
      <pc:sldChg chg="modSp">
        <pc:chgData name="am i who" userId="4b6389a2c128101d" providerId="Windows Live" clId="Web-{42B79A35-0F45-4233-95F0-F1FE5CCF69C6}" dt="2020-07-16T04:48:34.522" v="96" actId="20577"/>
        <pc:sldMkLst>
          <pc:docMk/>
          <pc:sldMk cId="573506406" sldId="260"/>
        </pc:sldMkLst>
        <pc:spChg chg="mod">
          <ac:chgData name="am i who" userId="4b6389a2c128101d" providerId="Windows Live" clId="Web-{42B79A35-0F45-4233-95F0-F1FE5CCF69C6}" dt="2020-07-16T04:48:34.522" v="96" actId="20577"/>
          <ac:spMkLst>
            <pc:docMk/>
            <pc:sldMk cId="573506406" sldId="260"/>
            <ac:spMk id="2" creationId="{00000000-0000-0000-0000-000000000000}"/>
          </ac:spMkLst>
        </pc:spChg>
      </pc:sldChg>
      <pc:sldChg chg="addSp delSp modSp add replId">
        <pc:chgData name="am i who" userId="4b6389a2c128101d" providerId="Windows Live" clId="Web-{42B79A35-0F45-4233-95F0-F1FE5CCF69C6}" dt="2020-07-16T04:48:44.976" v="99"/>
        <pc:sldMkLst>
          <pc:docMk/>
          <pc:sldMk cId="2296158195" sldId="271"/>
        </pc:sldMkLst>
        <pc:spChg chg="mod">
          <ac:chgData name="am i who" userId="4b6389a2c128101d" providerId="Windows Live" clId="Web-{42B79A35-0F45-4233-95F0-F1FE5CCF69C6}" dt="2020-07-16T04:43:52.021" v="54" actId="20577"/>
          <ac:spMkLst>
            <pc:docMk/>
            <pc:sldMk cId="2296158195" sldId="271"/>
            <ac:spMk id="5" creationId="{00000000-0000-0000-0000-000000000000}"/>
          </ac:spMkLst>
        </pc:spChg>
        <pc:picChg chg="add del mod">
          <ac:chgData name="am i who" userId="4b6389a2c128101d" providerId="Windows Live" clId="Web-{42B79A35-0F45-4233-95F0-F1FE5CCF69C6}" dt="2020-07-16T04:48:44.976" v="99"/>
          <ac:picMkLst>
            <pc:docMk/>
            <pc:sldMk cId="2296158195" sldId="271"/>
            <ac:picMk id="3" creationId="{420D4264-C187-4A2C-BDDF-D96D5BD637D4}"/>
          </ac:picMkLst>
        </pc:picChg>
      </pc:sldChg>
      <pc:sldChg chg="addSp delSp modSp add ord replId">
        <pc:chgData name="am i who" userId="4b6389a2c128101d" providerId="Windows Live" clId="Web-{42B79A35-0F45-4233-95F0-F1FE5CCF69C6}" dt="2020-07-16T04:49:40.288" v="121" actId="20577"/>
        <pc:sldMkLst>
          <pc:docMk/>
          <pc:sldMk cId="1026248315" sldId="272"/>
        </pc:sldMkLst>
        <pc:spChg chg="mod">
          <ac:chgData name="am i who" userId="4b6389a2c128101d" providerId="Windows Live" clId="Web-{42B79A35-0F45-4233-95F0-F1FE5CCF69C6}" dt="2020-07-16T04:49:40.288" v="121" actId="20577"/>
          <ac:spMkLst>
            <pc:docMk/>
            <pc:sldMk cId="1026248315" sldId="272"/>
            <ac:spMk id="5" creationId="{00000000-0000-0000-0000-000000000000}"/>
          </ac:spMkLst>
        </pc:spChg>
        <pc:spChg chg="add del mod">
          <ac:chgData name="am i who" userId="4b6389a2c128101d" providerId="Windows Live" clId="Web-{42B79A35-0F45-4233-95F0-F1FE5CCF69C6}" dt="2020-07-16T04:49:00.663" v="107"/>
          <ac:spMkLst>
            <pc:docMk/>
            <pc:sldMk cId="1026248315" sldId="272"/>
            <ac:spMk id="7" creationId="{06BA1AFD-A911-48FD-A29B-A7516E44C3A6}"/>
          </ac:spMkLst>
        </pc:spChg>
        <pc:spChg chg="del">
          <ac:chgData name="am i who" userId="4b6389a2c128101d" providerId="Windows Live" clId="Web-{42B79A35-0F45-4233-95F0-F1FE5CCF69C6}" dt="2020-07-16T04:48:50.663" v="103"/>
          <ac:spMkLst>
            <pc:docMk/>
            <pc:sldMk cId="1026248315" sldId="272"/>
            <ac:spMk id="10" creationId="{00000000-0000-0000-0000-000000000000}"/>
          </ac:spMkLst>
        </pc:spChg>
        <pc:picChg chg="del">
          <ac:chgData name="am i who" userId="4b6389a2c128101d" providerId="Windows Live" clId="Web-{42B79A35-0F45-4233-95F0-F1FE5CCF69C6}" dt="2020-07-16T04:48:50.632" v="101"/>
          <ac:picMkLst>
            <pc:docMk/>
            <pc:sldMk cId="1026248315" sldId="272"/>
            <ac:picMk id="2" creationId="{00000000-0000-0000-0000-000000000000}"/>
          </ac:picMkLst>
        </pc:picChg>
        <pc:picChg chg="mod">
          <ac:chgData name="am i who" userId="4b6389a2c128101d" providerId="Windows Live" clId="Web-{42B79A35-0F45-4233-95F0-F1FE5CCF69C6}" dt="2020-07-16T04:49:03.710" v="108" actId="14100"/>
          <ac:picMkLst>
            <pc:docMk/>
            <pc:sldMk cId="1026248315" sldId="272"/>
            <ac:picMk id="3" creationId="{420D4264-C187-4A2C-BDDF-D96D5BD637D4}"/>
          </ac:picMkLst>
        </pc:picChg>
        <pc:picChg chg="del">
          <ac:chgData name="am i who" userId="4b6389a2c128101d" providerId="Windows Live" clId="Web-{42B79A35-0F45-4233-95F0-F1FE5CCF69C6}" dt="2020-07-16T04:48:50.663" v="104"/>
          <ac:picMkLst>
            <pc:docMk/>
            <pc:sldMk cId="1026248315" sldId="272"/>
            <ac:picMk id="6" creationId="{00000000-0000-0000-0000-000000000000}"/>
          </ac:picMkLst>
        </pc:picChg>
        <pc:picChg chg="del">
          <ac:chgData name="am i who" userId="4b6389a2c128101d" providerId="Windows Live" clId="Web-{42B79A35-0F45-4233-95F0-F1FE5CCF69C6}" dt="2020-07-16T04:48:50.632" v="102"/>
          <ac:picMkLst>
            <pc:docMk/>
            <pc:sldMk cId="1026248315" sldId="272"/>
            <ac:picMk id="11" creationId="{00000000-0000-0000-0000-000000000000}"/>
          </ac:picMkLst>
        </pc:picChg>
      </pc:sldChg>
    </pc:docChg>
  </pc:docChgLst>
  <pc:docChgLst>
    <pc:chgData name="am i who" userId="4b6389a2c128101d" providerId="Windows Live" clId="Web-{10304B5F-4715-4E09-B09B-EB5741AB4EE7}"/>
    <pc:docChg chg="modSld">
      <pc:chgData name="am i who" userId="4b6389a2c128101d" providerId="Windows Live" clId="Web-{10304B5F-4715-4E09-B09B-EB5741AB4EE7}" dt="2020-08-06T00:35:00.923" v="7" actId="20577"/>
      <pc:docMkLst>
        <pc:docMk/>
      </pc:docMkLst>
      <pc:sldChg chg="addSp modSp">
        <pc:chgData name="am i who" userId="4b6389a2c128101d" providerId="Windows Live" clId="Web-{10304B5F-4715-4E09-B09B-EB5741AB4EE7}" dt="2020-08-06T00:35:00.923" v="7" actId="20577"/>
        <pc:sldMkLst>
          <pc:docMk/>
          <pc:sldMk cId="1863344234" sldId="301"/>
        </pc:sldMkLst>
        <pc:spChg chg="add mod">
          <ac:chgData name="am i who" userId="4b6389a2c128101d" providerId="Windows Live" clId="Web-{10304B5F-4715-4E09-B09B-EB5741AB4EE7}" dt="2020-08-06T00:35:00.923" v="7" actId="20577"/>
          <ac:spMkLst>
            <pc:docMk/>
            <pc:sldMk cId="1863344234" sldId="301"/>
            <ac:spMk id="3" creationId="{73D1B898-D226-4B61-B019-BE658859897D}"/>
          </ac:spMkLst>
        </pc:spChg>
        <pc:spChg chg="mod">
          <ac:chgData name="am i who" userId="4b6389a2c128101d" providerId="Windows Live" clId="Web-{10304B5F-4715-4E09-B09B-EB5741AB4EE7}" dt="2020-08-06T00:34:47.750" v="2" actId="20577"/>
          <ac:spMkLst>
            <pc:docMk/>
            <pc:sldMk cId="1863344234" sldId="301"/>
            <ac:spMk id="4" creationId="{599392C0-3333-4E3A-A9A5-6058484E331B}"/>
          </ac:spMkLst>
        </pc:spChg>
      </pc:sldChg>
    </pc:docChg>
  </pc:docChgLst>
  <pc:docChgLst>
    <pc:chgData name="am i who" userId="4b6389a2c128101d" providerId="Windows Live" clId="Web-{6D0C40CD-AAA3-41D8-BF77-3CC1D93084E2}"/>
    <pc:docChg chg="modSld">
      <pc:chgData name="am i who" userId="4b6389a2c128101d" providerId="Windows Live" clId="Web-{6D0C40CD-AAA3-41D8-BF77-3CC1D93084E2}" dt="2020-08-05T13:08:17.799" v="1" actId="1076"/>
      <pc:docMkLst>
        <pc:docMk/>
      </pc:docMkLst>
      <pc:sldChg chg="modSp">
        <pc:chgData name="am i who" userId="4b6389a2c128101d" providerId="Windows Live" clId="Web-{6D0C40CD-AAA3-41D8-BF77-3CC1D93084E2}" dt="2020-08-05T13:08:17.799" v="1" actId="1076"/>
        <pc:sldMkLst>
          <pc:docMk/>
          <pc:sldMk cId="2999572607" sldId="280"/>
        </pc:sldMkLst>
        <pc:picChg chg="mod">
          <ac:chgData name="am i who" userId="4b6389a2c128101d" providerId="Windows Live" clId="Web-{6D0C40CD-AAA3-41D8-BF77-3CC1D93084E2}" dt="2020-08-05T13:08:17.799" v="1" actId="1076"/>
          <ac:picMkLst>
            <pc:docMk/>
            <pc:sldMk cId="2999572607" sldId="280"/>
            <ac:picMk id="10" creationId="{1E37E7DB-429B-4124-8703-9037633D5ECF}"/>
          </ac:picMkLst>
        </pc:picChg>
      </pc:sldChg>
    </pc:docChg>
  </pc:docChgLst>
  <pc:docChgLst>
    <pc:chgData name="am i who" userId="4b6389a2c128101d" providerId="Windows Live" clId="Web-{F16BD528-1B07-4158-BFA6-308D4DED56AA}"/>
    <pc:docChg chg="modSld">
      <pc:chgData name="am i who" userId="4b6389a2c128101d" providerId="Windows Live" clId="Web-{F16BD528-1B07-4158-BFA6-308D4DED56AA}" dt="2020-08-05T23:52:06.612" v="2" actId="1076"/>
      <pc:docMkLst>
        <pc:docMk/>
      </pc:docMkLst>
      <pc:sldChg chg="modSp">
        <pc:chgData name="am i who" userId="4b6389a2c128101d" providerId="Windows Live" clId="Web-{F16BD528-1B07-4158-BFA6-308D4DED56AA}" dt="2020-08-05T23:52:06.612" v="2" actId="1076"/>
        <pc:sldMkLst>
          <pc:docMk/>
          <pc:sldMk cId="2999572607" sldId="280"/>
        </pc:sldMkLst>
        <pc:picChg chg="mod">
          <ac:chgData name="am i who" userId="4b6389a2c128101d" providerId="Windows Live" clId="Web-{F16BD528-1B07-4158-BFA6-308D4DED56AA}" dt="2020-08-05T23:52:06.612" v="2" actId="1076"/>
          <ac:picMkLst>
            <pc:docMk/>
            <pc:sldMk cId="2999572607" sldId="280"/>
            <ac:picMk id="10" creationId="{1E37E7DB-429B-4124-8703-9037633D5ECF}"/>
          </ac:picMkLst>
        </pc:picChg>
      </pc:sldChg>
    </pc:docChg>
  </pc:docChgLst>
  <pc:docChgLst>
    <pc:chgData name="am i who" userId="4b6389a2c128101d" providerId="Windows Live" clId="Web-{5EC9D510-0A2B-4692-A018-2388A3F8641B}"/>
    <pc:docChg chg="addSld delSld modSld sldOrd addMainMaster">
      <pc:chgData name="am i who" userId="4b6389a2c128101d" providerId="Windows Live" clId="Web-{5EC9D510-0A2B-4692-A018-2388A3F8641B}" dt="2020-08-05T12:53:50.062" v="2356" actId="1076"/>
      <pc:docMkLst>
        <pc:docMk/>
      </pc:docMkLst>
      <pc:sldChg chg="del">
        <pc:chgData name="am i who" userId="4b6389a2c128101d" providerId="Windows Live" clId="Web-{5EC9D510-0A2B-4692-A018-2388A3F8641B}" dt="2020-08-05T10:50:33.651" v="1071"/>
        <pc:sldMkLst>
          <pc:docMk/>
          <pc:sldMk cId="2243163688" sldId="257"/>
        </pc:sldMkLst>
      </pc:sldChg>
      <pc:sldChg chg="addSp delSp modSp ord">
        <pc:chgData name="am i who" userId="4b6389a2c128101d" providerId="Windows Live" clId="Web-{5EC9D510-0A2B-4692-A018-2388A3F8641B}" dt="2020-08-05T11:50:19.335" v="1603" actId="20577"/>
        <pc:sldMkLst>
          <pc:docMk/>
          <pc:sldMk cId="2219906467" sldId="259"/>
        </pc:sldMkLst>
        <pc:spChg chg="add del mod">
          <ac:chgData name="am i who" userId="4b6389a2c128101d" providerId="Windows Live" clId="Web-{5EC9D510-0A2B-4692-A018-2388A3F8641B}" dt="2020-08-05T11:49:55.256" v="1602"/>
          <ac:spMkLst>
            <pc:docMk/>
            <pc:sldMk cId="2219906467" sldId="259"/>
            <ac:spMk id="3" creationId="{27F11916-8D43-449C-A9E6-7849EF4C263A}"/>
          </ac:spMkLst>
        </pc:spChg>
        <pc:spChg chg="add del">
          <ac:chgData name="am i who" userId="4b6389a2c128101d" providerId="Windows Live" clId="Web-{5EC9D510-0A2B-4692-A018-2388A3F8641B}" dt="2020-08-05T10:30:09.322" v="595"/>
          <ac:spMkLst>
            <pc:docMk/>
            <pc:sldMk cId="2219906467" sldId="259"/>
            <ac:spMk id="4" creationId="{00000000-0000-0000-0000-000000000000}"/>
          </ac:spMkLst>
        </pc:spChg>
        <pc:spChg chg="add del">
          <ac:chgData name="am i who" userId="4b6389a2c128101d" providerId="Windows Live" clId="Web-{5EC9D510-0A2B-4692-A018-2388A3F8641B}" dt="2020-08-05T10:30:03.572" v="594"/>
          <ac:spMkLst>
            <pc:docMk/>
            <pc:sldMk cId="2219906467" sldId="259"/>
            <ac:spMk id="5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1:50:19.335" v="1603" actId="20577"/>
          <ac:spMkLst>
            <pc:docMk/>
            <pc:sldMk cId="2219906467" sldId="259"/>
            <ac:spMk id="7" creationId="{00000000-0000-0000-0000-000000000000}"/>
          </ac:spMkLst>
        </pc:spChg>
      </pc:sldChg>
      <pc:sldChg chg="delSp">
        <pc:chgData name="am i who" userId="4b6389a2c128101d" providerId="Windows Live" clId="Web-{5EC9D510-0A2B-4692-A018-2388A3F8641B}" dt="2020-08-05T10:31:02.544" v="606"/>
        <pc:sldMkLst>
          <pc:docMk/>
          <pc:sldMk cId="3849473654" sldId="262"/>
        </pc:sldMkLst>
        <pc:spChg chg="del">
          <ac:chgData name="am i who" userId="4b6389a2c128101d" providerId="Windows Live" clId="Web-{5EC9D510-0A2B-4692-A018-2388A3F8641B}" dt="2020-08-05T10:31:02.544" v="606"/>
          <ac:spMkLst>
            <pc:docMk/>
            <pc:sldMk cId="3849473654" sldId="262"/>
            <ac:spMk id="4" creationId="{00000000-0000-0000-0000-000000000000}"/>
          </ac:spMkLst>
        </pc:spChg>
      </pc:sldChg>
      <pc:sldChg chg="addSp delSp modSp add del">
        <pc:chgData name="am i who" userId="4b6389a2c128101d" providerId="Windows Live" clId="Web-{5EC9D510-0A2B-4692-A018-2388A3F8641B}" dt="2020-08-05T10:02:06.720" v="63"/>
        <pc:sldMkLst>
          <pc:docMk/>
          <pc:sldMk cId="2109944420" sldId="263"/>
        </pc:sldMkLst>
        <pc:spChg chg="mod">
          <ac:chgData name="am i who" userId="4b6389a2c128101d" providerId="Windows Live" clId="Web-{5EC9D510-0A2B-4692-A018-2388A3F8641B}" dt="2020-08-05T10:01:02.951" v="41" actId="20577"/>
          <ac:spMkLst>
            <pc:docMk/>
            <pc:sldMk cId="2109944420" sldId="263"/>
            <ac:spMk id="2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02" v="44" actId="1076"/>
          <ac:spMkLst>
            <pc:docMk/>
            <pc:sldMk cId="2109944420" sldId="263"/>
            <ac:spMk id="3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17" v="45" actId="1076"/>
          <ac:spMkLst>
            <pc:docMk/>
            <pc:sldMk cId="2109944420" sldId="263"/>
            <ac:spMk id="4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33" v="46" actId="1076"/>
          <ac:spMkLst>
            <pc:docMk/>
            <pc:sldMk cId="2109944420" sldId="263"/>
            <ac:spMk id="5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48" v="47" actId="1076"/>
          <ac:spMkLst>
            <pc:docMk/>
            <pc:sldMk cId="2109944420" sldId="263"/>
            <ac:spMk id="6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64" v="48" actId="1076"/>
          <ac:spMkLst>
            <pc:docMk/>
            <pc:sldMk cId="2109944420" sldId="263"/>
            <ac:spMk id="7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80" v="49" actId="1076"/>
          <ac:spMkLst>
            <pc:docMk/>
            <pc:sldMk cId="2109944420" sldId="263"/>
            <ac:spMk id="8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295" v="50" actId="1076"/>
          <ac:spMkLst>
            <pc:docMk/>
            <pc:sldMk cId="2109944420" sldId="263"/>
            <ac:spMk id="9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313" v="51" actId="1076"/>
          <ac:spMkLst>
            <pc:docMk/>
            <pc:sldMk cId="2109944420" sldId="263"/>
            <ac:spMk id="10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327" v="52" actId="1076"/>
          <ac:spMkLst>
            <pc:docMk/>
            <pc:sldMk cId="2109944420" sldId="263"/>
            <ac:spMk id="11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342" v="53" actId="1076"/>
          <ac:spMkLst>
            <pc:docMk/>
            <pc:sldMk cId="2109944420" sldId="263"/>
            <ac:spMk id="12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358" v="54" actId="1076"/>
          <ac:spMkLst>
            <pc:docMk/>
            <pc:sldMk cId="2109944420" sldId="263"/>
            <ac:spMk id="13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375" v="55" actId="1076"/>
          <ac:spMkLst>
            <pc:docMk/>
            <pc:sldMk cId="2109944420" sldId="263"/>
            <ac:spMk id="14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389" v="56" actId="1076"/>
          <ac:spMkLst>
            <pc:docMk/>
            <pc:sldMk cId="2109944420" sldId="263"/>
            <ac:spMk id="15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405" v="57" actId="1076"/>
          <ac:spMkLst>
            <pc:docMk/>
            <pc:sldMk cId="2109944420" sldId="263"/>
            <ac:spMk id="16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01:10.420" v="58" actId="1076"/>
          <ac:spMkLst>
            <pc:docMk/>
            <pc:sldMk cId="2109944420" sldId="263"/>
            <ac:spMk id="17" creationId="{00000000-0000-0000-0000-000000000000}"/>
          </ac:spMkLst>
        </pc:spChg>
        <pc:spChg chg="add del">
          <ac:chgData name="am i who" userId="4b6389a2c128101d" providerId="Windows Live" clId="Web-{5EC9D510-0A2B-4692-A018-2388A3F8641B}" dt="2020-08-05T10:01:35.219" v="62"/>
          <ac:spMkLst>
            <pc:docMk/>
            <pc:sldMk cId="2109944420" sldId="263"/>
            <ac:spMk id="19" creationId="{1EE97CE7-A01E-43DD-83A2-7BEF7CC6B170}"/>
          </ac:spMkLst>
        </pc:spChg>
        <pc:spChg chg="add del">
          <ac:chgData name="am i who" userId="4b6389a2c128101d" providerId="Windows Live" clId="Web-{5EC9D510-0A2B-4692-A018-2388A3F8641B}" dt="2020-08-05T10:01:35.219" v="61"/>
          <ac:spMkLst>
            <pc:docMk/>
            <pc:sldMk cId="2109944420" sldId="263"/>
            <ac:spMk id="21" creationId="{B77D6D07-684F-4FA6-9050-F7DA3DCF0A6E}"/>
          </ac:spMkLst>
        </pc:spChg>
      </pc:sldChg>
      <pc:sldChg chg="addSp delSp modSp add replId">
        <pc:chgData name="am i who" userId="4b6389a2c128101d" providerId="Windows Live" clId="Web-{5EC9D510-0A2B-4692-A018-2388A3F8641B}" dt="2020-08-05T10:30:12.119" v="596"/>
        <pc:sldMkLst>
          <pc:docMk/>
          <pc:sldMk cId="4057961244" sldId="263"/>
        </pc:sldMkLst>
        <pc:spChg chg="mod">
          <ac:chgData name="am i who" userId="4b6389a2c128101d" providerId="Windows Live" clId="Web-{5EC9D510-0A2B-4692-A018-2388A3F8641B}" dt="2020-08-05T10:02:30.424" v="95" actId="20577"/>
          <ac:spMkLst>
            <pc:docMk/>
            <pc:sldMk cId="4057961244" sldId="263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30:12.119" v="596"/>
          <ac:spMkLst>
            <pc:docMk/>
            <pc:sldMk cId="4057961244" sldId="263"/>
            <ac:spMk id="4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0:02:38.021" v="99"/>
          <ac:spMkLst>
            <pc:docMk/>
            <pc:sldMk cId="4057961244" sldId="263"/>
            <ac:spMk id="6" creationId="{66C670D2-B96C-4D78-97AA-00E16B951ADF}"/>
          </ac:spMkLst>
        </pc:spChg>
        <pc:spChg chg="del">
          <ac:chgData name="am i who" userId="4b6389a2c128101d" providerId="Windows Live" clId="Web-{5EC9D510-0A2B-4692-A018-2388A3F8641B}" dt="2020-08-05T10:02:35.065" v="98"/>
          <ac:spMkLst>
            <pc:docMk/>
            <pc:sldMk cId="4057961244" sldId="263"/>
            <ac:spMk id="7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0:02:51.597" v="101" actId="1076"/>
          <ac:spMkLst>
            <pc:docMk/>
            <pc:sldMk cId="4057961244" sldId="263"/>
            <ac:spMk id="8" creationId="{17EE471B-AB6E-4A57-BE49-FB0A174B6F57}"/>
          </ac:spMkLst>
        </pc:spChg>
        <pc:spChg chg="add del mod">
          <ac:chgData name="am i who" userId="4b6389a2c128101d" providerId="Windows Live" clId="Web-{5EC9D510-0A2B-4692-A018-2388A3F8641B}" dt="2020-08-05T10:03:26.615" v="129"/>
          <ac:spMkLst>
            <pc:docMk/>
            <pc:sldMk cId="4057961244" sldId="263"/>
            <ac:spMk id="9" creationId="{8718630E-4040-4BDA-A6DB-4988D997D425}"/>
          </ac:spMkLst>
        </pc:spChg>
        <pc:spChg chg="add del mod">
          <ac:chgData name="am i who" userId="4b6389a2c128101d" providerId="Windows Live" clId="Web-{5EC9D510-0A2B-4692-A018-2388A3F8641B}" dt="2020-08-05T10:03:26.615" v="128"/>
          <ac:spMkLst>
            <pc:docMk/>
            <pc:sldMk cId="4057961244" sldId="263"/>
            <ac:spMk id="10" creationId="{7C5AC243-CFFD-4729-9664-6D30D1B5705E}"/>
          </ac:spMkLst>
        </pc:spChg>
        <pc:spChg chg="add del mod">
          <ac:chgData name="am i who" userId="4b6389a2c128101d" providerId="Windows Live" clId="Web-{5EC9D510-0A2B-4692-A018-2388A3F8641B}" dt="2020-08-05T10:03:53.976" v="141" actId="20577"/>
          <ac:spMkLst>
            <pc:docMk/>
            <pc:sldMk cId="4057961244" sldId="263"/>
            <ac:spMk id="11" creationId="{62806302-5C08-4EC4-AECD-376635282C13}"/>
          </ac:spMkLst>
        </pc:spChg>
        <pc:spChg chg="add del mod">
          <ac:chgData name="am i who" userId="4b6389a2c128101d" providerId="Windows Live" clId="Web-{5EC9D510-0A2B-4692-A018-2388A3F8641B}" dt="2020-08-05T10:03:26.615" v="127"/>
          <ac:spMkLst>
            <pc:docMk/>
            <pc:sldMk cId="4057961244" sldId="263"/>
            <ac:spMk id="12" creationId="{459601AE-442F-43A0-978C-97463F9934BE}"/>
          </ac:spMkLst>
        </pc:spChg>
        <pc:spChg chg="add del mod">
          <ac:chgData name="am i who" userId="4b6389a2c128101d" providerId="Windows Live" clId="Web-{5EC9D510-0A2B-4692-A018-2388A3F8641B}" dt="2020-08-05T10:03:26.615" v="126"/>
          <ac:spMkLst>
            <pc:docMk/>
            <pc:sldMk cId="4057961244" sldId="263"/>
            <ac:spMk id="13" creationId="{BAB69268-A041-4129-A6CE-7D8E1092F9CC}"/>
          </ac:spMkLst>
        </pc:spChg>
        <pc:spChg chg="add mod">
          <ac:chgData name="am i who" userId="4b6389a2c128101d" providerId="Windows Live" clId="Web-{5EC9D510-0A2B-4692-A018-2388A3F8641B}" dt="2020-08-05T10:02:51.707" v="107" actId="1076"/>
          <ac:spMkLst>
            <pc:docMk/>
            <pc:sldMk cId="4057961244" sldId="263"/>
            <ac:spMk id="14" creationId="{175A70CA-EBEB-4841-9881-902D8D78E1D9}"/>
          </ac:spMkLst>
        </pc:spChg>
        <pc:spChg chg="add del mod">
          <ac:chgData name="am i who" userId="4b6389a2c128101d" providerId="Windows Live" clId="Web-{5EC9D510-0A2B-4692-A018-2388A3F8641B}" dt="2020-08-05T10:03:26.615" v="125"/>
          <ac:spMkLst>
            <pc:docMk/>
            <pc:sldMk cId="4057961244" sldId="263"/>
            <ac:spMk id="15" creationId="{30286EEC-E648-4B53-951C-722DC83A9078}"/>
          </ac:spMkLst>
        </pc:spChg>
        <pc:spChg chg="add del mod">
          <ac:chgData name="am i who" userId="4b6389a2c128101d" providerId="Windows Live" clId="Web-{5EC9D510-0A2B-4692-A018-2388A3F8641B}" dt="2020-08-05T10:03:26.615" v="124"/>
          <ac:spMkLst>
            <pc:docMk/>
            <pc:sldMk cId="4057961244" sldId="263"/>
            <ac:spMk id="16" creationId="{4E861005-E049-4D89-B2DD-8542ABF881B2}"/>
          </ac:spMkLst>
        </pc:spChg>
        <pc:spChg chg="add mod">
          <ac:chgData name="am i who" userId="4b6389a2c128101d" providerId="Windows Live" clId="Web-{5EC9D510-0A2B-4692-A018-2388A3F8641B}" dt="2020-08-05T10:02:51.769" v="110" actId="1076"/>
          <ac:spMkLst>
            <pc:docMk/>
            <pc:sldMk cId="4057961244" sldId="263"/>
            <ac:spMk id="17" creationId="{D4527BC2-5ADF-4FFF-9E3D-2407F69D49C7}"/>
          </ac:spMkLst>
        </pc:spChg>
        <pc:spChg chg="add del mod">
          <ac:chgData name="am i who" userId="4b6389a2c128101d" providerId="Windows Live" clId="Web-{5EC9D510-0A2B-4692-A018-2388A3F8641B}" dt="2020-08-05T10:03:26.615" v="123"/>
          <ac:spMkLst>
            <pc:docMk/>
            <pc:sldMk cId="4057961244" sldId="263"/>
            <ac:spMk id="18" creationId="{B41EBEE0-079B-4BE6-A530-D9D4C1F074B4}"/>
          </ac:spMkLst>
        </pc:spChg>
        <pc:spChg chg="add del mod">
          <ac:chgData name="am i who" userId="4b6389a2c128101d" providerId="Windows Live" clId="Web-{5EC9D510-0A2B-4692-A018-2388A3F8641B}" dt="2020-08-05T10:03:26.615" v="122"/>
          <ac:spMkLst>
            <pc:docMk/>
            <pc:sldMk cId="4057961244" sldId="263"/>
            <ac:spMk id="19" creationId="{31EDBCF6-B774-4DF7-BF35-7E41E2512F3B}"/>
          </ac:spMkLst>
        </pc:spChg>
        <pc:spChg chg="add del mod">
          <ac:chgData name="am i who" userId="4b6389a2c128101d" providerId="Windows Live" clId="Web-{5EC9D510-0A2B-4692-A018-2388A3F8641B}" dt="2020-08-05T10:03:26.615" v="121"/>
          <ac:spMkLst>
            <pc:docMk/>
            <pc:sldMk cId="4057961244" sldId="263"/>
            <ac:spMk id="20" creationId="{1BB55EBA-E062-477B-99B9-9E937243F42E}"/>
          </ac:spMkLst>
        </pc:spChg>
        <pc:spChg chg="add del mod">
          <ac:chgData name="am i who" userId="4b6389a2c128101d" providerId="Windows Live" clId="Web-{5EC9D510-0A2B-4692-A018-2388A3F8641B}" dt="2020-08-05T10:03:26.615" v="120"/>
          <ac:spMkLst>
            <pc:docMk/>
            <pc:sldMk cId="4057961244" sldId="263"/>
            <ac:spMk id="21" creationId="{B974DD52-BF35-4579-9E52-2F7997E6C25C}"/>
          </ac:spMkLst>
        </pc:spChg>
        <pc:spChg chg="add del mod">
          <ac:chgData name="am i who" userId="4b6389a2c128101d" providerId="Windows Live" clId="Web-{5EC9D510-0A2B-4692-A018-2388A3F8641B}" dt="2020-08-05T10:03:26.615" v="119"/>
          <ac:spMkLst>
            <pc:docMk/>
            <pc:sldMk cId="4057961244" sldId="263"/>
            <ac:spMk id="22" creationId="{E4F06F4A-A1E2-4BB2-9936-C95C06D4291D}"/>
          </ac:spMkLst>
        </pc:spChg>
      </pc:sldChg>
      <pc:sldChg chg="delSp add replId">
        <pc:chgData name="am i who" userId="4b6389a2c128101d" providerId="Windows Live" clId="Web-{5EC9D510-0A2B-4692-A018-2388A3F8641B}" dt="2020-08-05T10:30:14.403" v="597"/>
        <pc:sldMkLst>
          <pc:docMk/>
          <pc:sldMk cId="2073256107" sldId="264"/>
        </pc:sldMkLst>
        <pc:spChg chg="del">
          <ac:chgData name="am i who" userId="4b6389a2c128101d" providerId="Windows Live" clId="Web-{5EC9D510-0A2B-4692-A018-2388A3F8641B}" dt="2020-08-05T10:30:14.403" v="597"/>
          <ac:spMkLst>
            <pc:docMk/>
            <pc:sldMk cId="2073256107" sldId="264"/>
            <ac:spMk id="4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04:02.633" v="152"/>
          <ac:spMkLst>
            <pc:docMk/>
            <pc:sldMk cId="2073256107" sldId="264"/>
            <ac:spMk id="9" creationId="{8718630E-4040-4BDA-A6DB-4988D997D425}"/>
          </ac:spMkLst>
        </pc:spChg>
        <pc:spChg chg="del">
          <ac:chgData name="am i who" userId="4b6389a2c128101d" providerId="Windows Live" clId="Web-{5EC9D510-0A2B-4692-A018-2388A3F8641B}" dt="2020-08-05T10:04:02.633" v="151"/>
          <ac:spMkLst>
            <pc:docMk/>
            <pc:sldMk cId="2073256107" sldId="264"/>
            <ac:spMk id="10" creationId="{7C5AC243-CFFD-4729-9664-6D30D1B5705E}"/>
          </ac:spMkLst>
        </pc:spChg>
        <pc:spChg chg="del">
          <ac:chgData name="am i who" userId="4b6389a2c128101d" providerId="Windows Live" clId="Web-{5EC9D510-0A2B-4692-A018-2388A3F8641B}" dt="2020-08-05T10:04:02.633" v="150"/>
          <ac:spMkLst>
            <pc:docMk/>
            <pc:sldMk cId="2073256107" sldId="264"/>
            <ac:spMk id="12" creationId="{459601AE-442F-43A0-978C-97463F9934BE}"/>
          </ac:spMkLst>
        </pc:spChg>
        <pc:spChg chg="del">
          <ac:chgData name="am i who" userId="4b6389a2c128101d" providerId="Windows Live" clId="Web-{5EC9D510-0A2B-4692-A018-2388A3F8641B}" dt="2020-08-05T10:04:02.633" v="149"/>
          <ac:spMkLst>
            <pc:docMk/>
            <pc:sldMk cId="2073256107" sldId="264"/>
            <ac:spMk id="15" creationId="{30286EEC-E648-4B53-951C-722DC83A9078}"/>
          </ac:spMkLst>
        </pc:spChg>
        <pc:spChg chg="del">
          <ac:chgData name="am i who" userId="4b6389a2c128101d" providerId="Windows Live" clId="Web-{5EC9D510-0A2B-4692-A018-2388A3F8641B}" dt="2020-08-05T10:04:02.633" v="148"/>
          <ac:spMkLst>
            <pc:docMk/>
            <pc:sldMk cId="2073256107" sldId="264"/>
            <ac:spMk id="16" creationId="{4E861005-E049-4D89-B2DD-8542ABF881B2}"/>
          </ac:spMkLst>
        </pc:spChg>
        <pc:spChg chg="del">
          <ac:chgData name="am i who" userId="4b6389a2c128101d" providerId="Windows Live" clId="Web-{5EC9D510-0A2B-4692-A018-2388A3F8641B}" dt="2020-08-05T10:04:02.617" v="147"/>
          <ac:spMkLst>
            <pc:docMk/>
            <pc:sldMk cId="2073256107" sldId="264"/>
            <ac:spMk id="18" creationId="{B41EBEE0-079B-4BE6-A530-D9D4C1F074B4}"/>
          </ac:spMkLst>
        </pc:spChg>
        <pc:spChg chg="del">
          <ac:chgData name="am i who" userId="4b6389a2c128101d" providerId="Windows Live" clId="Web-{5EC9D510-0A2B-4692-A018-2388A3F8641B}" dt="2020-08-05T10:04:02.617" v="146"/>
          <ac:spMkLst>
            <pc:docMk/>
            <pc:sldMk cId="2073256107" sldId="264"/>
            <ac:spMk id="19" creationId="{31EDBCF6-B774-4DF7-BF35-7E41E2512F3B}"/>
          </ac:spMkLst>
        </pc:spChg>
        <pc:spChg chg="del">
          <ac:chgData name="am i who" userId="4b6389a2c128101d" providerId="Windows Live" clId="Web-{5EC9D510-0A2B-4692-A018-2388A3F8641B}" dt="2020-08-05T10:04:02.617" v="145"/>
          <ac:spMkLst>
            <pc:docMk/>
            <pc:sldMk cId="2073256107" sldId="264"/>
            <ac:spMk id="20" creationId="{1BB55EBA-E062-477B-99B9-9E937243F42E}"/>
          </ac:spMkLst>
        </pc:spChg>
        <pc:spChg chg="del">
          <ac:chgData name="am i who" userId="4b6389a2c128101d" providerId="Windows Live" clId="Web-{5EC9D510-0A2B-4692-A018-2388A3F8641B}" dt="2020-08-05T10:04:02.617" v="144"/>
          <ac:spMkLst>
            <pc:docMk/>
            <pc:sldMk cId="2073256107" sldId="264"/>
            <ac:spMk id="22" creationId="{E4F06F4A-A1E2-4BB2-9936-C95C06D4291D}"/>
          </ac:spMkLst>
        </pc:spChg>
      </pc:sldChg>
      <pc:sldChg chg="delSp add replId">
        <pc:chgData name="am i who" userId="4b6389a2c128101d" providerId="Windows Live" clId="Web-{5EC9D510-0A2B-4692-A018-2388A3F8641B}" dt="2020-08-05T10:30:18.354" v="598"/>
        <pc:sldMkLst>
          <pc:docMk/>
          <pc:sldMk cId="1912655741" sldId="265"/>
        </pc:sldMkLst>
        <pc:spChg chg="del">
          <ac:chgData name="am i who" userId="4b6389a2c128101d" providerId="Windows Live" clId="Web-{5EC9D510-0A2B-4692-A018-2388A3F8641B}" dt="2020-08-05T10:30:18.354" v="598"/>
          <ac:spMkLst>
            <pc:docMk/>
            <pc:sldMk cId="1912655741" sldId="265"/>
            <ac:spMk id="4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04:09.367" v="156"/>
          <ac:spMkLst>
            <pc:docMk/>
            <pc:sldMk cId="1912655741" sldId="265"/>
            <ac:spMk id="10" creationId="{7C5AC243-CFFD-4729-9664-6D30D1B5705E}"/>
          </ac:spMkLst>
        </pc:spChg>
        <pc:spChg chg="del">
          <ac:chgData name="am i who" userId="4b6389a2c128101d" providerId="Windows Live" clId="Web-{5EC9D510-0A2B-4692-A018-2388A3F8641B}" dt="2020-08-05T10:04:09.367" v="155"/>
          <ac:spMkLst>
            <pc:docMk/>
            <pc:sldMk cId="1912655741" sldId="265"/>
            <ac:spMk id="16" creationId="{4E861005-E049-4D89-B2DD-8542ABF881B2}"/>
          </ac:spMkLst>
        </pc:spChg>
        <pc:spChg chg="del">
          <ac:chgData name="am i who" userId="4b6389a2c128101d" providerId="Windows Live" clId="Web-{5EC9D510-0A2B-4692-A018-2388A3F8641B}" dt="2020-08-05T10:04:09.351" v="154"/>
          <ac:spMkLst>
            <pc:docMk/>
            <pc:sldMk cId="1912655741" sldId="265"/>
            <ac:spMk id="19" creationId="{31EDBCF6-B774-4DF7-BF35-7E41E2512F3B}"/>
          </ac:spMkLst>
        </pc:spChg>
        <pc:spChg chg="del">
          <ac:chgData name="am i who" userId="4b6389a2c128101d" providerId="Windows Live" clId="Web-{5EC9D510-0A2B-4692-A018-2388A3F8641B}" dt="2020-08-05T10:04:09.351" v="153"/>
          <ac:spMkLst>
            <pc:docMk/>
            <pc:sldMk cId="1912655741" sldId="265"/>
            <ac:spMk id="20" creationId="{1BB55EBA-E062-477B-99B9-9E937243F42E}"/>
          </ac:spMkLst>
        </pc:spChg>
      </pc:sldChg>
      <pc:sldChg chg="delSp add replId">
        <pc:chgData name="am i who" userId="4b6389a2c128101d" providerId="Windows Live" clId="Web-{5EC9D510-0A2B-4692-A018-2388A3F8641B}" dt="2020-08-05T10:30:23.542" v="599"/>
        <pc:sldMkLst>
          <pc:docMk/>
          <pc:sldMk cId="3154985144" sldId="266"/>
        </pc:sldMkLst>
        <pc:spChg chg="del">
          <ac:chgData name="am i who" userId="4b6389a2c128101d" providerId="Windows Live" clId="Web-{5EC9D510-0A2B-4692-A018-2388A3F8641B}" dt="2020-08-05T10:30:23.542" v="599"/>
          <ac:spMkLst>
            <pc:docMk/>
            <pc:sldMk cId="3154985144" sldId="266"/>
            <ac:spMk id="4" creationId="{00000000-0000-0000-0000-000000000000}"/>
          </ac:spMkLst>
        </pc:spChg>
      </pc:sldChg>
      <pc:sldChg chg="addSp delSp modSp add replId">
        <pc:chgData name="am i who" userId="4b6389a2c128101d" providerId="Windows Live" clId="Web-{5EC9D510-0A2B-4692-A018-2388A3F8641B}" dt="2020-08-05T10:30:31.168" v="600"/>
        <pc:sldMkLst>
          <pc:docMk/>
          <pc:sldMk cId="3073803895" sldId="267"/>
        </pc:sldMkLst>
        <pc:spChg chg="mod">
          <ac:chgData name="am i who" userId="4b6389a2c128101d" providerId="Windows Live" clId="Web-{5EC9D510-0A2B-4692-A018-2388A3F8641B}" dt="2020-08-05T10:06:05.654" v="164" actId="20577"/>
          <ac:spMkLst>
            <pc:docMk/>
            <pc:sldMk cId="3073803895" sldId="267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30:31.168" v="600"/>
          <ac:spMkLst>
            <pc:docMk/>
            <pc:sldMk cId="3073803895" sldId="267"/>
            <ac:spMk id="4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06:21.827" v="181"/>
          <ac:spMkLst>
            <pc:docMk/>
            <pc:sldMk cId="3073803895" sldId="267"/>
            <ac:spMk id="8" creationId="{17EE471B-AB6E-4A57-BE49-FB0A174B6F57}"/>
          </ac:spMkLst>
        </pc:spChg>
        <pc:spChg chg="del">
          <ac:chgData name="am i who" userId="4b6389a2c128101d" providerId="Windows Live" clId="Web-{5EC9D510-0A2B-4692-A018-2388A3F8641B}" dt="2020-08-05T10:06:21.827" v="180"/>
          <ac:spMkLst>
            <pc:docMk/>
            <pc:sldMk cId="3073803895" sldId="267"/>
            <ac:spMk id="9" creationId="{8718630E-4040-4BDA-A6DB-4988D997D425}"/>
          </ac:spMkLst>
        </pc:spChg>
        <pc:spChg chg="del">
          <ac:chgData name="am i who" userId="4b6389a2c128101d" providerId="Windows Live" clId="Web-{5EC9D510-0A2B-4692-A018-2388A3F8641B}" dt="2020-08-05T10:06:21.827" v="179"/>
          <ac:spMkLst>
            <pc:docMk/>
            <pc:sldMk cId="3073803895" sldId="267"/>
            <ac:spMk id="10" creationId="{7C5AC243-CFFD-4729-9664-6D30D1B5705E}"/>
          </ac:spMkLst>
        </pc:spChg>
        <pc:spChg chg="del">
          <ac:chgData name="am i who" userId="4b6389a2c128101d" providerId="Windows Live" clId="Web-{5EC9D510-0A2B-4692-A018-2388A3F8641B}" dt="2020-08-05T10:06:21.827" v="178"/>
          <ac:spMkLst>
            <pc:docMk/>
            <pc:sldMk cId="3073803895" sldId="267"/>
            <ac:spMk id="11" creationId="{62806302-5C08-4EC4-AECD-376635282C13}"/>
          </ac:spMkLst>
        </pc:spChg>
        <pc:spChg chg="del">
          <ac:chgData name="am i who" userId="4b6389a2c128101d" providerId="Windows Live" clId="Web-{5EC9D510-0A2B-4692-A018-2388A3F8641B}" dt="2020-08-05T10:06:21.812" v="177"/>
          <ac:spMkLst>
            <pc:docMk/>
            <pc:sldMk cId="3073803895" sldId="267"/>
            <ac:spMk id="12" creationId="{459601AE-442F-43A0-978C-97463F9934BE}"/>
          </ac:spMkLst>
        </pc:spChg>
        <pc:spChg chg="del">
          <ac:chgData name="am i who" userId="4b6389a2c128101d" providerId="Windows Live" clId="Web-{5EC9D510-0A2B-4692-A018-2388A3F8641B}" dt="2020-08-05T10:06:21.812" v="176"/>
          <ac:spMkLst>
            <pc:docMk/>
            <pc:sldMk cId="3073803895" sldId="267"/>
            <ac:spMk id="13" creationId="{BAB69268-A041-4129-A6CE-7D8E1092F9CC}"/>
          </ac:spMkLst>
        </pc:spChg>
        <pc:spChg chg="del">
          <ac:chgData name="am i who" userId="4b6389a2c128101d" providerId="Windows Live" clId="Web-{5EC9D510-0A2B-4692-A018-2388A3F8641B}" dt="2020-08-05T10:06:21.812" v="175"/>
          <ac:spMkLst>
            <pc:docMk/>
            <pc:sldMk cId="3073803895" sldId="267"/>
            <ac:spMk id="14" creationId="{175A70CA-EBEB-4841-9881-902D8D78E1D9}"/>
          </ac:spMkLst>
        </pc:spChg>
        <pc:spChg chg="del">
          <ac:chgData name="am i who" userId="4b6389a2c128101d" providerId="Windows Live" clId="Web-{5EC9D510-0A2B-4692-A018-2388A3F8641B}" dt="2020-08-05T10:06:21.812" v="174"/>
          <ac:spMkLst>
            <pc:docMk/>
            <pc:sldMk cId="3073803895" sldId="267"/>
            <ac:spMk id="15" creationId="{30286EEC-E648-4B53-951C-722DC83A9078}"/>
          </ac:spMkLst>
        </pc:spChg>
        <pc:spChg chg="del">
          <ac:chgData name="am i who" userId="4b6389a2c128101d" providerId="Windows Live" clId="Web-{5EC9D510-0A2B-4692-A018-2388A3F8641B}" dt="2020-08-05T10:06:21.812" v="173"/>
          <ac:spMkLst>
            <pc:docMk/>
            <pc:sldMk cId="3073803895" sldId="267"/>
            <ac:spMk id="16" creationId="{4E861005-E049-4D89-B2DD-8542ABF881B2}"/>
          </ac:spMkLst>
        </pc:spChg>
        <pc:spChg chg="del">
          <ac:chgData name="am i who" userId="4b6389a2c128101d" providerId="Windows Live" clId="Web-{5EC9D510-0A2B-4692-A018-2388A3F8641B}" dt="2020-08-05T10:06:21.812" v="172"/>
          <ac:spMkLst>
            <pc:docMk/>
            <pc:sldMk cId="3073803895" sldId="267"/>
            <ac:spMk id="17" creationId="{D4527BC2-5ADF-4FFF-9E3D-2407F69D49C7}"/>
          </ac:spMkLst>
        </pc:spChg>
        <pc:spChg chg="del">
          <ac:chgData name="am i who" userId="4b6389a2c128101d" providerId="Windows Live" clId="Web-{5EC9D510-0A2B-4692-A018-2388A3F8641B}" dt="2020-08-05T10:06:21.812" v="171"/>
          <ac:spMkLst>
            <pc:docMk/>
            <pc:sldMk cId="3073803895" sldId="267"/>
            <ac:spMk id="18" creationId="{B41EBEE0-079B-4BE6-A530-D9D4C1F074B4}"/>
          </ac:spMkLst>
        </pc:spChg>
        <pc:spChg chg="del">
          <ac:chgData name="am i who" userId="4b6389a2c128101d" providerId="Windows Live" clId="Web-{5EC9D510-0A2B-4692-A018-2388A3F8641B}" dt="2020-08-05T10:06:21.812" v="170"/>
          <ac:spMkLst>
            <pc:docMk/>
            <pc:sldMk cId="3073803895" sldId="267"/>
            <ac:spMk id="19" creationId="{31EDBCF6-B774-4DF7-BF35-7E41E2512F3B}"/>
          </ac:spMkLst>
        </pc:spChg>
        <pc:spChg chg="del">
          <ac:chgData name="am i who" userId="4b6389a2c128101d" providerId="Windows Live" clId="Web-{5EC9D510-0A2B-4692-A018-2388A3F8641B}" dt="2020-08-05T10:06:21.812" v="169"/>
          <ac:spMkLst>
            <pc:docMk/>
            <pc:sldMk cId="3073803895" sldId="267"/>
            <ac:spMk id="20" creationId="{1BB55EBA-E062-477B-99B9-9E937243F42E}"/>
          </ac:spMkLst>
        </pc:spChg>
        <pc:spChg chg="del">
          <ac:chgData name="am i who" userId="4b6389a2c128101d" providerId="Windows Live" clId="Web-{5EC9D510-0A2B-4692-A018-2388A3F8641B}" dt="2020-08-05T10:06:21.812" v="168"/>
          <ac:spMkLst>
            <pc:docMk/>
            <pc:sldMk cId="3073803895" sldId="267"/>
            <ac:spMk id="21" creationId="{B974DD52-BF35-4579-9E52-2F7997E6C25C}"/>
          </ac:spMkLst>
        </pc:spChg>
        <pc:spChg chg="del">
          <ac:chgData name="am i who" userId="4b6389a2c128101d" providerId="Windows Live" clId="Web-{5EC9D510-0A2B-4692-A018-2388A3F8641B}" dt="2020-08-05T10:06:21.812" v="167"/>
          <ac:spMkLst>
            <pc:docMk/>
            <pc:sldMk cId="3073803895" sldId="267"/>
            <ac:spMk id="22" creationId="{E4F06F4A-A1E2-4BB2-9936-C95C06D4291D}"/>
          </ac:spMkLst>
        </pc:spChg>
        <pc:spChg chg="add mod">
          <ac:chgData name="am i who" userId="4b6389a2c128101d" providerId="Windows Live" clId="Web-{5EC9D510-0A2B-4692-A018-2388A3F8641B}" dt="2020-08-05T10:06:34.937" v="183" actId="1076"/>
          <ac:spMkLst>
            <pc:docMk/>
            <pc:sldMk cId="3073803895" sldId="267"/>
            <ac:spMk id="23" creationId="{D4B0C7D4-2D60-402F-A6F0-F9D096A8705D}"/>
          </ac:spMkLst>
        </pc:spChg>
        <pc:spChg chg="add mod">
          <ac:chgData name="am i who" userId="4b6389a2c128101d" providerId="Windows Live" clId="Web-{5EC9D510-0A2B-4692-A018-2388A3F8641B}" dt="2020-08-05T10:06:34.953" v="184" actId="1076"/>
          <ac:spMkLst>
            <pc:docMk/>
            <pc:sldMk cId="3073803895" sldId="267"/>
            <ac:spMk id="24" creationId="{0D6C842A-DB12-4797-A85B-4863AE0120B7}"/>
          </ac:spMkLst>
        </pc:spChg>
        <pc:spChg chg="add mod">
          <ac:chgData name="am i who" userId="4b6389a2c128101d" providerId="Windows Live" clId="Web-{5EC9D510-0A2B-4692-A018-2388A3F8641B}" dt="2020-08-05T10:06:34.968" v="185" actId="1076"/>
          <ac:spMkLst>
            <pc:docMk/>
            <pc:sldMk cId="3073803895" sldId="267"/>
            <ac:spMk id="25" creationId="{2159A8BA-6426-4B50-8607-079E9B3349C7}"/>
          </ac:spMkLst>
        </pc:spChg>
        <pc:spChg chg="add mod">
          <ac:chgData name="am i who" userId="4b6389a2c128101d" providerId="Windows Live" clId="Web-{5EC9D510-0A2B-4692-A018-2388A3F8641B}" dt="2020-08-05T10:06:35" v="186" actId="1076"/>
          <ac:spMkLst>
            <pc:docMk/>
            <pc:sldMk cId="3073803895" sldId="267"/>
            <ac:spMk id="26" creationId="{A9691F59-E1C0-4ADE-BC2D-162E1230FD86}"/>
          </ac:spMkLst>
        </pc:spChg>
        <pc:spChg chg="add mod">
          <ac:chgData name="am i who" userId="4b6389a2c128101d" providerId="Windows Live" clId="Web-{5EC9D510-0A2B-4692-A018-2388A3F8641B}" dt="2020-08-05T10:06:35.015" v="187" actId="1076"/>
          <ac:spMkLst>
            <pc:docMk/>
            <pc:sldMk cId="3073803895" sldId="267"/>
            <ac:spMk id="27" creationId="{4CE4A5DF-6D55-42F3-AAE8-3769B95BBB58}"/>
          </ac:spMkLst>
        </pc:spChg>
        <pc:spChg chg="add mod">
          <ac:chgData name="am i who" userId="4b6389a2c128101d" providerId="Windows Live" clId="Web-{5EC9D510-0A2B-4692-A018-2388A3F8641B}" dt="2020-08-05T10:06:35.032" v="188" actId="1076"/>
          <ac:spMkLst>
            <pc:docMk/>
            <pc:sldMk cId="3073803895" sldId="267"/>
            <ac:spMk id="28" creationId="{3D65231A-E200-4B3C-97F1-FB2D89F09E37}"/>
          </ac:spMkLst>
        </pc:spChg>
        <pc:spChg chg="add mod">
          <ac:chgData name="am i who" userId="4b6389a2c128101d" providerId="Windows Live" clId="Web-{5EC9D510-0A2B-4692-A018-2388A3F8641B}" dt="2020-08-05T10:06:35.046" v="189" actId="1076"/>
          <ac:spMkLst>
            <pc:docMk/>
            <pc:sldMk cId="3073803895" sldId="267"/>
            <ac:spMk id="29" creationId="{E18147DC-07BC-4B0B-AFDC-21319F17D9E5}"/>
          </ac:spMkLst>
        </pc:spChg>
        <pc:spChg chg="add mod">
          <ac:chgData name="am i who" userId="4b6389a2c128101d" providerId="Windows Live" clId="Web-{5EC9D510-0A2B-4692-A018-2388A3F8641B}" dt="2020-08-05T10:06:35.079" v="190" actId="1076"/>
          <ac:spMkLst>
            <pc:docMk/>
            <pc:sldMk cId="3073803895" sldId="267"/>
            <ac:spMk id="30" creationId="{DDEFEBD6-DACD-4DAD-A39B-6B089C349216}"/>
          </ac:spMkLst>
        </pc:spChg>
        <pc:spChg chg="add mod">
          <ac:chgData name="am i who" userId="4b6389a2c128101d" providerId="Windows Live" clId="Web-{5EC9D510-0A2B-4692-A018-2388A3F8641B}" dt="2020-08-05T10:06:35.093" v="191" actId="1076"/>
          <ac:spMkLst>
            <pc:docMk/>
            <pc:sldMk cId="3073803895" sldId="267"/>
            <ac:spMk id="31" creationId="{6DE0597B-3968-48F7-962D-82E0B7897C9B}"/>
          </ac:spMkLst>
        </pc:spChg>
        <pc:spChg chg="add mod">
          <ac:chgData name="am i who" userId="4b6389a2c128101d" providerId="Windows Live" clId="Web-{5EC9D510-0A2B-4692-A018-2388A3F8641B}" dt="2020-08-05T10:06:35.109" v="192" actId="1076"/>
          <ac:spMkLst>
            <pc:docMk/>
            <pc:sldMk cId="3073803895" sldId="267"/>
            <ac:spMk id="32" creationId="{B7930072-05E3-49AD-A076-ADA8317E11E2}"/>
          </ac:spMkLst>
        </pc:spChg>
        <pc:spChg chg="add mod">
          <ac:chgData name="am i who" userId="4b6389a2c128101d" providerId="Windows Live" clId="Web-{5EC9D510-0A2B-4692-A018-2388A3F8641B}" dt="2020-08-05T10:06:35.125" v="193" actId="1076"/>
          <ac:spMkLst>
            <pc:docMk/>
            <pc:sldMk cId="3073803895" sldId="267"/>
            <ac:spMk id="33" creationId="{78EC7C68-8BA2-4F35-B540-5D7F98D23626}"/>
          </ac:spMkLst>
        </pc:spChg>
        <pc:spChg chg="add mod">
          <ac:chgData name="am i who" userId="4b6389a2c128101d" providerId="Windows Live" clId="Web-{5EC9D510-0A2B-4692-A018-2388A3F8641B}" dt="2020-08-05T10:06:35.140" v="194" actId="1076"/>
          <ac:spMkLst>
            <pc:docMk/>
            <pc:sldMk cId="3073803895" sldId="267"/>
            <ac:spMk id="34" creationId="{04E69486-5E4A-4508-9EB7-99FB18523481}"/>
          </ac:spMkLst>
        </pc:spChg>
        <pc:spChg chg="add mod">
          <ac:chgData name="am i who" userId="4b6389a2c128101d" providerId="Windows Live" clId="Web-{5EC9D510-0A2B-4692-A018-2388A3F8641B}" dt="2020-08-05T10:06:35.172" v="195" actId="1076"/>
          <ac:spMkLst>
            <pc:docMk/>
            <pc:sldMk cId="3073803895" sldId="267"/>
            <ac:spMk id="35" creationId="{B32F4E94-5B6B-406D-84A1-2A113AB9AE32}"/>
          </ac:spMkLst>
        </pc:spChg>
        <pc:spChg chg="add mod">
          <ac:chgData name="am i who" userId="4b6389a2c128101d" providerId="Windows Live" clId="Web-{5EC9D510-0A2B-4692-A018-2388A3F8641B}" dt="2020-08-05T10:06:35.187" v="196" actId="1076"/>
          <ac:spMkLst>
            <pc:docMk/>
            <pc:sldMk cId="3073803895" sldId="267"/>
            <ac:spMk id="36" creationId="{3F8E193A-0422-401F-ACDD-1AAE8F65E785}"/>
          </ac:spMkLst>
        </pc:spChg>
        <pc:spChg chg="add mod">
          <ac:chgData name="am i who" userId="4b6389a2c128101d" providerId="Windows Live" clId="Web-{5EC9D510-0A2B-4692-A018-2388A3F8641B}" dt="2020-08-05T10:06:35.203" v="197" actId="1076"/>
          <ac:spMkLst>
            <pc:docMk/>
            <pc:sldMk cId="3073803895" sldId="267"/>
            <ac:spMk id="37" creationId="{F0472CF8-FC84-48F0-8FEB-CDE69C6E094D}"/>
          </ac:spMkLst>
        </pc:spChg>
        <pc:spChg chg="add mod">
          <ac:chgData name="am i who" userId="4b6389a2c128101d" providerId="Windows Live" clId="Web-{5EC9D510-0A2B-4692-A018-2388A3F8641B}" dt="2020-08-05T10:06:35.220" v="198" actId="1076"/>
          <ac:spMkLst>
            <pc:docMk/>
            <pc:sldMk cId="3073803895" sldId="267"/>
            <ac:spMk id="38" creationId="{D58FE9A2-E120-49AF-8545-9F565F43D1F7}"/>
          </ac:spMkLst>
        </pc:spChg>
        <pc:spChg chg="add mod">
          <ac:chgData name="am i who" userId="4b6389a2c128101d" providerId="Windows Live" clId="Web-{5EC9D510-0A2B-4692-A018-2388A3F8641B}" dt="2020-08-05T10:06:35.234" v="199" actId="1076"/>
          <ac:spMkLst>
            <pc:docMk/>
            <pc:sldMk cId="3073803895" sldId="267"/>
            <ac:spMk id="39" creationId="{69B7CA88-D09C-4FC9-BE55-9C5E467A9243}"/>
          </ac:spMkLst>
        </pc:spChg>
        <pc:spChg chg="add mod">
          <ac:chgData name="am i who" userId="4b6389a2c128101d" providerId="Windows Live" clId="Web-{5EC9D510-0A2B-4692-A018-2388A3F8641B}" dt="2020-08-05T10:06:35.250" v="200" actId="1076"/>
          <ac:spMkLst>
            <pc:docMk/>
            <pc:sldMk cId="3073803895" sldId="267"/>
            <ac:spMk id="40" creationId="{28CF9E9B-7B1C-45D3-B623-F737C4907A39}"/>
          </ac:spMkLst>
        </pc:spChg>
        <pc:spChg chg="add mod">
          <ac:chgData name="am i who" userId="4b6389a2c128101d" providerId="Windows Live" clId="Web-{5EC9D510-0A2B-4692-A018-2388A3F8641B}" dt="2020-08-05T10:06:35.265" v="201" actId="1076"/>
          <ac:spMkLst>
            <pc:docMk/>
            <pc:sldMk cId="3073803895" sldId="267"/>
            <ac:spMk id="41" creationId="{3376E895-4749-4ABA-BF09-012256543C20}"/>
          </ac:spMkLst>
        </pc:spChg>
        <pc:spChg chg="add mod">
          <ac:chgData name="am i who" userId="4b6389a2c128101d" providerId="Windows Live" clId="Web-{5EC9D510-0A2B-4692-A018-2388A3F8641B}" dt="2020-08-05T10:06:35.282" v="202" actId="1076"/>
          <ac:spMkLst>
            <pc:docMk/>
            <pc:sldMk cId="3073803895" sldId="267"/>
            <ac:spMk id="42" creationId="{A0C63F89-C25B-425D-8489-8AD20FABE89A}"/>
          </ac:spMkLst>
        </pc:spChg>
        <pc:spChg chg="add mod">
          <ac:chgData name="am i who" userId="4b6389a2c128101d" providerId="Windows Live" clId="Web-{5EC9D510-0A2B-4692-A018-2388A3F8641B}" dt="2020-08-05T10:06:35.296" v="203" actId="1076"/>
          <ac:spMkLst>
            <pc:docMk/>
            <pc:sldMk cId="3073803895" sldId="267"/>
            <ac:spMk id="43" creationId="{B6B09D27-6788-4FBB-BAFE-1E0D026CA8BA}"/>
          </ac:spMkLst>
        </pc:spChg>
        <pc:spChg chg="add mod">
          <ac:chgData name="am i who" userId="4b6389a2c128101d" providerId="Windows Live" clId="Web-{5EC9D510-0A2B-4692-A018-2388A3F8641B}" dt="2020-08-05T10:06:35.312" v="204" actId="1076"/>
          <ac:spMkLst>
            <pc:docMk/>
            <pc:sldMk cId="3073803895" sldId="267"/>
            <ac:spMk id="44" creationId="{4CC82DC4-70EB-4EEE-8CE8-05677076BDD6}"/>
          </ac:spMkLst>
        </pc:spChg>
      </pc:sldChg>
      <pc:sldChg chg="addSp delSp modSp add replId">
        <pc:chgData name="am i who" userId="4b6389a2c128101d" providerId="Windows Live" clId="Web-{5EC9D510-0A2B-4692-A018-2388A3F8641B}" dt="2020-08-05T10:30:34.277" v="601"/>
        <pc:sldMkLst>
          <pc:docMk/>
          <pc:sldMk cId="2576384334" sldId="268"/>
        </pc:sldMkLst>
        <pc:spChg chg="mod">
          <ac:chgData name="am i who" userId="4b6389a2c128101d" providerId="Windows Live" clId="Web-{5EC9D510-0A2B-4692-A018-2388A3F8641B}" dt="2020-08-05T10:07:11.251" v="236" actId="20577"/>
          <ac:spMkLst>
            <pc:docMk/>
            <pc:sldMk cId="2576384334" sldId="268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30:34.277" v="601"/>
          <ac:spMkLst>
            <pc:docMk/>
            <pc:sldMk cId="2576384334" sldId="268"/>
            <ac:spMk id="4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07:06.189" v="227"/>
          <ac:spMkLst>
            <pc:docMk/>
            <pc:sldMk cId="2576384334" sldId="268"/>
            <ac:spMk id="23" creationId="{D4B0C7D4-2D60-402F-A6F0-F9D096A8705D}"/>
          </ac:spMkLst>
        </pc:spChg>
        <pc:spChg chg="del">
          <ac:chgData name="am i who" userId="4b6389a2c128101d" providerId="Windows Live" clId="Web-{5EC9D510-0A2B-4692-A018-2388A3F8641B}" dt="2020-08-05T10:07:06.189" v="226"/>
          <ac:spMkLst>
            <pc:docMk/>
            <pc:sldMk cId="2576384334" sldId="268"/>
            <ac:spMk id="24" creationId="{0D6C842A-DB12-4797-A85B-4863AE0120B7}"/>
          </ac:spMkLst>
        </pc:spChg>
        <pc:spChg chg="del">
          <ac:chgData name="am i who" userId="4b6389a2c128101d" providerId="Windows Live" clId="Web-{5EC9D510-0A2B-4692-A018-2388A3F8641B}" dt="2020-08-05T10:07:06.189" v="225"/>
          <ac:spMkLst>
            <pc:docMk/>
            <pc:sldMk cId="2576384334" sldId="268"/>
            <ac:spMk id="25" creationId="{2159A8BA-6426-4B50-8607-079E9B3349C7}"/>
          </ac:spMkLst>
        </pc:spChg>
        <pc:spChg chg="del">
          <ac:chgData name="am i who" userId="4b6389a2c128101d" providerId="Windows Live" clId="Web-{5EC9D510-0A2B-4692-A018-2388A3F8641B}" dt="2020-08-05T10:07:06.189" v="224"/>
          <ac:spMkLst>
            <pc:docMk/>
            <pc:sldMk cId="2576384334" sldId="268"/>
            <ac:spMk id="26" creationId="{A9691F59-E1C0-4ADE-BC2D-162E1230FD86}"/>
          </ac:spMkLst>
        </pc:spChg>
        <pc:spChg chg="del">
          <ac:chgData name="am i who" userId="4b6389a2c128101d" providerId="Windows Live" clId="Web-{5EC9D510-0A2B-4692-A018-2388A3F8641B}" dt="2020-08-05T10:07:06.189" v="223"/>
          <ac:spMkLst>
            <pc:docMk/>
            <pc:sldMk cId="2576384334" sldId="268"/>
            <ac:spMk id="27" creationId="{4CE4A5DF-6D55-42F3-AAE8-3769B95BBB58}"/>
          </ac:spMkLst>
        </pc:spChg>
        <pc:spChg chg="del">
          <ac:chgData name="am i who" userId="4b6389a2c128101d" providerId="Windows Live" clId="Web-{5EC9D510-0A2B-4692-A018-2388A3F8641B}" dt="2020-08-05T10:07:06.189" v="222"/>
          <ac:spMkLst>
            <pc:docMk/>
            <pc:sldMk cId="2576384334" sldId="268"/>
            <ac:spMk id="28" creationId="{3D65231A-E200-4B3C-97F1-FB2D89F09E37}"/>
          </ac:spMkLst>
        </pc:spChg>
        <pc:spChg chg="del">
          <ac:chgData name="am i who" userId="4b6389a2c128101d" providerId="Windows Live" clId="Web-{5EC9D510-0A2B-4692-A018-2388A3F8641B}" dt="2020-08-05T10:07:06.189" v="221"/>
          <ac:spMkLst>
            <pc:docMk/>
            <pc:sldMk cId="2576384334" sldId="268"/>
            <ac:spMk id="29" creationId="{E18147DC-07BC-4B0B-AFDC-21319F17D9E5}"/>
          </ac:spMkLst>
        </pc:spChg>
        <pc:spChg chg="del">
          <ac:chgData name="am i who" userId="4b6389a2c128101d" providerId="Windows Live" clId="Web-{5EC9D510-0A2B-4692-A018-2388A3F8641B}" dt="2020-08-05T10:07:06.189" v="220"/>
          <ac:spMkLst>
            <pc:docMk/>
            <pc:sldMk cId="2576384334" sldId="268"/>
            <ac:spMk id="30" creationId="{DDEFEBD6-DACD-4DAD-A39B-6B089C349216}"/>
          </ac:spMkLst>
        </pc:spChg>
        <pc:spChg chg="del">
          <ac:chgData name="am i who" userId="4b6389a2c128101d" providerId="Windows Live" clId="Web-{5EC9D510-0A2B-4692-A018-2388A3F8641B}" dt="2020-08-05T10:07:06.173" v="219"/>
          <ac:spMkLst>
            <pc:docMk/>
            <pc:sldMk cId="2576384334" sldId="268"/>
            <ac:spMk id="31" creationId="{6DE0597B-3968-48F7-962D-82E0B7897C9B}"/>
          </ac:spMkLst>
        </pc:spChg>
        <pc:spChg chg="del">
          <ac:chgData name="am i who" userId="4b6389a2c128101d" providerId="Windows Live" clId="Web-{5EC9D510-0A2B-4692-A018-2388A3F8641B}" dt="2020-08-05T10:07:06.173" v="218"/>
          <ac:spMkLst>
            <pc:docMk/>
            <pc:sldMk cId="2576384334" sldId="268"/>
            <ac:spMk id="32" creationId="{B7930072-05E3-49AD-A076-ADA8317E11E2}"/>
          </ac:spMkLst>
        </pc:spChg>
        <pc:spChg chg="del">
          <ac:chgData name="am i who" userId="4b6389a2c128101d" providerId="Windows Live" clId="Web-{5EC9D510-0A2B-4692-A018-2388A3F8641B}" dt="2020-08-05T10:07:06.173" v="217"/>
          <ac:spMkLst>
            <pc:docMk/>
            <pc:sldMk cId="2576384334" sldId="268"/>
            <ac:spMk id="33" creationId="{78EC7C68-8BA2-4F35-B540-5D7F98D23626}"/>
          </ac:spMkLst>
        </pc:spChg>
        <pc:spChg chg="del">
          <ac:chgData name="am i who" userId="4b6389a2c128101d" providerId="Windows Live" clId="Web-{5EC9D510-0A2B-4692-A018-2388A3F8641B}" dt="2020-08-05T10:07:06.173" v="216"/>
          <ac:spMkLst>
            <pc:docMk/>
            <pc:sldMk cId="2576384334" sldId="268"/>
            <ac:spMk id="34" creationId="{04E69486-5E4A-4508-9EB7-99FB18523481}"/>
          </ac:spMkLst>
        </pc:spChg>
        <pc:spChg chg="del">
          <ac:chgData name="am i who" userId="4b6389a2c128101d" providerId="Windows Live" clId="Web-{5EC9D510-0A2B-4692-A018-2388A3F8641B}" dt="2020-08-05T10:07:06.173" v="215"/>
          <ac:spMkLst>
            <pc:docMk/>
            <pc:sldMk cId="2576384334" sldId="268"/>
            <ac:spMk id="35" creationId="{B32F4E94-5B6B-406D-84A1-2A113AB9AE32}"/>
          </ac:spMkLst>
        </pc:spChg>
        <pc:spChg chg="del">
          <ac:chgData name="am i who" userId="4b6389a2c128101d" providerId="Windows Live" clId="Web-{5EC9D510-0A2B-4692-A018-2388A3F8641B}" dt="2020-08-05T10:07:06.173" v="214"/>
          <ac:spMkLst>
            <pc:docMk/>
            <pc:sldMk cId="2576384334" sldId="268"/>
            <ac:spMk id="36" creationId="{3F8E193A-0422-401F-ACDD-1AAE8F65E785}"/>
          </ac:spMkLst>
        </pc:spChg>
        <pc:spChg chg="del">
          <ac:chgData name="am i who" userId="4b6389a2c128101d" providerId="Windows Live" clId="Web-{5EC9D510-0A2B-4692-A018-2388A3F8641B}" dt="2020-08-05T10:07:06.173" v="213"/>
          <ac:spMkLst>
            <pc:docMk/>
            <pc:sldMk cId="2576384334" sldId="268"/>
            <ac:spMk id="37" creationId="{F0472CF8-FC84-48F0-8FEB-CDE69C6E094D}"/>
          </ac:spMkLst>
        </pc:spChg>
        <pc:spChg chg="del">
          <ac:chgData name="am i who" userId="4b6389a2c128101d" providerId="Windows Live" clId="Web-{5EC9D510-0A2B-4692-A018-2388A3F8641B}" dt="2020-08-05T10:07:06.173" v="212"/>
          <ac:spMkLst>
            <pc:docMk/>
            <pc:sldMk cId="2576384334" sldId="268"/>
            <ac:spMk id="38" creationId="{D58FE9A2-E120-49AF-8545-9F565F43D1F7}"/>
          </ac:spMkLst>
        </pc:spChg>
        <pc:spChg chg="del">
          <ac:chgData name="am i who" userId="4b6389a2c128101d" providerId="Windows Live" clId="Web-{5EC9D510-0A2B-4692-A018-2388A3F8641B}" dt="2020-08-05T10:07:06.173" v="211"/>
          <ac:spMkLst>
            <pc:docMk/>
            <pc:sldMk cId="2576384334" sldId="268"/>
            <ac:spMk id="39" creationId="{69B7CA88-D09C-4FC9-BE55-9C5E467A9243}"/>
          </ac:spMkLst>
        </pc:spChg>
        <pc:spChg chg="del">
          <ac:chgData name="am i who" userId="4b6389a2c128101d" providerId="Windows Live" clId="Web-{5EC9D510-0A2B-4692-A018-2388A3F8641B}" dt="2020-08-05T10:07:06.173" v="210"/>
          <ac:spMkLst>
            <pc:docMk/>
            <pc:sldMk cId="2576384334" sldId="268"/>
            <ac:spMk id="40" creationId="{28CF9E9B-7B1C-45D3-B623-F737C4907A39}"/>
          </ac:spMkLst>
        </pc:spChg>
        <pc:spChg chg="del">
          <ac:chgData name="am i who" userId="4b6389a2c128101d" providerId="Windows Live" clId="Web-{5EC9D510-0A2B-4692-A018-2388A3F8641B}" dt="2020-08-05T10:07:06.173" v="209"/>
          <ac:spMkLst>
            <pc:docMk/>
            <pc:sldMk cId="2576384334" sldId="268"/>
            <ac:spMk id="41" creationId="{3376E895-4749-4ABA-BF09-012256543C20}"/>
          </ac:spMkLst>
        </pc:spChg>
        <pc:spChg chg="del">
          <ac:chgData name="am i who" userId="4b6389a2c128101d" providerId="Windows Live" clId="Web-{5EC9D510-0A2B-4692-A018-2388A3F8641B}" dt="2020-08-05T10:07:06.173" v="208"/>
          <ac:spMkLst>
            <pc:docMk/>
            <pc:sldMk cId="2576384334" sldId="268"/>
            <ac:spMk id="42" creationId="{A0C63F89-C25B-425D-8489-8AD20FABE89A}"/>
          </ac:spMkLst>
        </pc:spChg>
        <pc:spChg chg="del">
          <ac:chgData name="am i who" userId="4b6389a2c128101d" providerId="Windows Live" clId="Web-{5EC9D510-0A2B-4692-A018-2388A3F8641B}" dt="2020-08-05T10:07:06.173" v="207"/>
          <ac:spMkLst>
            <pc:docMk/>
            <pc:sldMk cId="2576384334" sldId="268"/>
            <ac:spMk id="43" creationId="{B6B09D27-6788-4FBB-BAFE-1E0D026CA8BA}"/>
          </ac:spMkLst>
        </pc:spChg>
        <pc:spChg chg="del">
          <ac:chgData name="am i who" userId="4b6389a2c128101d" providerId="Windows Live" clId="Web-{5EC9D510-0A2B-4692-A018-2388A3F8641B}" dt="2020-08-05T10:07:06.173" v="206"/>
          <ac:spMkLst>
            <pc:docMk/>
            <pc:sldMk cId="2576384334" sldId="268"/>
            <ac:spMk id="44" creationId="{4CC82DC4-70EB-4EEE-8CE8-05677076BDD6}"/>
          </ac:spMkLst>
        </pc:spChg>
        <pc:spChg chg="add mod">
          <ac:chgData name="am i who" userId="4b6389a2c128101d" providerId="Windows Live" clId="Web-{5EC9D510-0A2B-4692-A018-2388A3F8641B}" dt="2020-08-05T10:07:28.893" v="240" actId="1076"/>
          <ac:spMkLst>
            <pc:docMk/>
            <pc:sldMk cId="2576384334" sldId="268"/>
            <ac:spMk id="45" creationId="{28474C14-6416-4DF4-9930-C0FD15F704CC}"/>
          </ac:spMkLst>
        </pc:spChg>
        <pc:spChg chg="add mod">
          <ac:chgData name="am i who" userId="4b6389a2c128101d" providerId="Windows Live" clId="Web-{5EC9D510-0A2B-4692-A018-2388A3F8641B}" dt="2020-08-05T10:07:28.909" v="241" actId="1076"/>
          <ac:spMkLst>
            <pc:docMk/>
            <pc:sldMk cId="2576384334" sldId="268"/>
            <ac:spMk id="46" creationId="{9BEDC4E4-A30E-4D4A-9349-76A3B2F2C506}"/>
          </ac:spMkLst>
        </pc:spChg>
        <pc:spChg chg="add mod">
          <ac:chgData name="am i who" userId="4b6389a2c128101d" providerId="Windows Live" clId="Web-{5EC9D510-0A2B-4692-A018-2388A3F8641B}" dt="2020-08-05T10:07:28.924" v="242" actId="1076"/>
          <ac:spMkLst>
            <pc:docMk/>
            <pc:sldMk cId="2576384334" sldId="268"/>
            <ac:spMk id="47" creationId="{5B1EB9A7-08D5-45D1-AD56-9A0CE461B8B1}"/>
          </ac:spMkLst>
        </pc:spChg>
        <pc:spChg chg="add mod">
          <ac:chgData name="am i who" userId="4b6389a2c128101d" providerId="Windows Live" clId="Web-{5EC9D510-0A2B-4692-A018-2388A3F8641B}" dt="2020-08-05T10:07:28.940" v="243" actId="1076"/>
          <ac:spMkLst>
            <pc:docMk/>
            <pc:sldMk cId="2576384334" sldId="268"/>
            <ac:spMk id="48" creationId="{070367C0-0905-4233-AE17-75D14FE24C66}"/>
          </ac:spMkLst>
        </pc:spChg>
        <pc:spChg chg="add mod">
          <ac:chgData name="am i who" userId="4b6389a2c128101d" providerId="Windows Live" clId="Web-{5EC9D510-0A2B-4692-A018-2388A3F8641B}" dt="2020-08-05T10:07:28.971" v="244" actId="1076"/>
          <ac:spMkLst>
            <pc:docMk/>
            <pc:sldMk cId="2576384334" sldId="268"/>
            <ac:spMk id="49" creationId="{8D4845D9-9672-4C0B-9434-8BEA0275EAAD}"/>
          </ac:spMkLst>
        </pc:spChg>
        <pc:spChg chg="add mod">
          <ac:chgData name="am i who" userId="4b6389a2c128101d" providerId="Windows Live" clId="Web-{5EC9D510-0A2B-4692-A018-2388A3F8641B}" dt="2020-08-05T10:07:28.987" v="245" actId="1076"/>
          <ac:spMkLst>
            <pc:docMk/>
            <pc:sldMk cId="2576384334" sldId="268"/>
            <ac:spMk id="50" creationId="{E93F03E9-B6F3-4D92-9E22-B8379B42CF3B}"/>
          </ac:spMkLst>
        </pc:spChg>
        <pc:spChg chg="add mod">
          <ac:chgData name="am i who" userId="4b6389a2c128101d" providerId="Windows Live" clId="Web-{5EC9D510-0A2B-4692-A018-2388A3F8641B}" dt="2020-08-05T10:07:29.018" v="246" actId="1076"/>
          <ac:spMkLst>
            <pc:docMk/>
            <pc:sldMk cId="2576384334" sldId="268"/>
            <ac:spMk id="51" creationId="{E67E4004-5882-4852-935C-8C01932C4F5A}"/>
          </ac:spMkLst>
        </pc:spChg>
        <pc:spChg chg="add mod">
          <ac:chgData name="am i who" userId="4b6389a2c128101d" providerId="Windows Live" clId="Web-{5EC9D510-0A2B-4692-A018-2388A3F8641B}" dt="2020-08-05T10:07:29.049" v="247" actId="1076"/>
          <ac:spMkLst>
            <pc:docMk/>
            <pc:sldMk cId="2576384334" sldId="268"/>
            <ac:spMk id="52" creationId="{EFA0E9DE-1E32-47F5-82DD-B05B4CE21EDB}"/>
          </ac:spMkLst>
        </pc:spChg>
        <pc:spChg chg="add mod">
          <ac:chgData name="am i who" userId="4b6389a2c128101d" providerId="Windows Live" clId="Web-{5EC9D510-0A2B-4692-A018-2388A3F8641B}" dt="2020-08-05T10:07:29.080" v="248" actId="1076"/>
          <ac:spMkLst>
            <pc:docMk/>
            <pc:sldMk cId="2576384334" sldId="268"/>
            <ac:spMk id="53" creationId="{45356FCA-FD21-45E4-BC99-2656386F0E95}"/>
          </ac:spMkLst>
        </pc:spChg>
        <pc:spChg chg="add mod">
          <ac:chgData name="am i who" userId="4b6389a2c128101d" providerId="Windows Live" clId="Web-{5EC9D510-0A2B-4692-A018-2388A3F8641B}" dt="2020-08-05T10:07:29.096" v="249" actId="1076"/>
          <ac:spMkLst>
            <pc:docMk/>
            <pc:sldMk cId="2576384334" sldId="268"/>
            <ac:spMk id="54" creationId="{6928698B-3D89-44AA-8385-12109F9CA83C}"/>
          </ac:spMkLst>
        </pc:spChg>
        <pc:spChg chg="add mod">
          <ac:chgData name="am i who" userId="4b6389a2c128101d" providerId="Windows Live" clId="Web-{5EC9D510-0A2B-4692-A018-2388A3F8641B}" dt="2020-08-05T10:07:29.127" v="250" actId="1076"/>
          <ac:spMkLst>
            <pc:docMk/>
            <pc:sldMk cId="2576384334" sldId="268"/>
            <ac:spMk id="55" creationId="{CF3CE827-AC1C-4270-BAE9-C32D37C9F3B2}"/>
          </ac:spMkLst>
        </pc:spChg>
        <pc:spChg chg="add mod">
          <ac:chgData name="am i who" userId="4b6389a2c128101d" providerId="Windows Live" clId="Web-{5EC9D510-0A2B-4692-A018-2388A3F8641B}" dt="2020-08-05T10:07:29.159" v="251" actId="1076"/>
          <ac:spMkLst>
            <pc:docMk/>
            <pc:sldMk cId="2576384334" sldId="268"/>
            <ac:spMk id="56" creationId="{E4813704-77ED-441A-A889-39A541F4A923}"/>
          </ac:spMkLst>
        </pc:spChg>
        <pc:spChg chg="add mod">
          <ac:chgData name="am i who" userId="4b6389a2c128101d" providerId="Windows Live" clId="Web-{5EC9D510-0A2B-4692-A018-2388A3F8641B}" dt="2020-08-05T10:07:29.174" v="252" actId="1076"/>
          <ac:spMkLst>
            <pc:docMk/>
            <pc:sldMk cId="2576384334" sldId="268"/>
            <ac:spMk id="57" creationId="{65580918-A6A9-4D73-93C6-76EBA09D2D71}"/>
          </ac:spMkLst>
        </pc:spChg>
        <pc:spChg chg="add mod">
          <ac:chgData name="am i who" userId="4b6389a2c128101d" providerId="Windows Live" clId="Web-{5EC9D510-0A2B-4692-A018-2388A3F8641B}" dt="2020-08-05T10:07:29.205" v="253" actId="1076"/>
          <ac:spMkLst>
            <pc:docMk/>
            <pc:sldMk cId="2576384334" sldId="268"/>
            <ac:spMk id="58" creationId="{FB734EBA-DDAB-4F14-AD82-98D2FC5CFBEA}"/>
          </ac:spMkLst>
        </pc:spChg>
        <pc:spChg chg="add mod">
          <ac:chgData name="am i who" userId="4b6389a2c128101d" providerId="Windows Live" clId="Web-{5EC9D510-0A2B-4692-A018-2388A3F8641B}" dt="2020-08-05T10:07:29.221" v="254" actId="1076"/>
          <ac:spMkLst>
            <pc:docMk/>
            <pc:sldMk cId="2576384334" sldId="268"/>
            <ac:spMk id="59" creationId="{0BEC2B28-48B6-4BD9-901F-ADEF32B7B837}"/>
          </ac:spMkLst>
        </pc:spChg>
        <pc:spChg chg="add mod">
          <ac:chgData name="am i who" userId="4b6389a2c128101d" providerId="Windows Live" clId="Web-{5EC9D510-0A2B-4692-A018-2388A3F8641B}" dt="2020-08-05T10:07:29.252" v="255" actId="1076"/>
          <ac:spMkLst>
            <pc:docMk/>
            <pc:sldMk cId="2576384334" sldId="268"/>
            <ac:spMk id="60" creationId="{AFB1B8EC-24FF-4910-94C2-C0FE1BFF3E4E}"/>
          </ac:spMkLst>
        </pc:spChg>
        <pc:spChg chg="add mod">
          <ac:chgData name="am i who" userId="4b6389a2c128101d" providerId="Windows Live" clId="Web-{5EC9D510-0A2B-4692-A018-2388A3F8641B}" dt="2020-08-05T10:07:29.268" v="256" actId="1076"/>
          <ac:spMkLst>
            <pc:docMk/>
            <pc:sldMk cId="2576384334" sldId="268"/>
            <ac:spMk id="61" creationId="{8E538E6D-0901-416F-BD05-F07BFCD2869C}"/>
          </ac:spMkLst>
        </pc:spChg>
        <pc:spChg chg="add mod">
          <ac:chgData name="am i who" userId="4b6389a2c128101d" providerId="Windows Live" clId="Web-{5EC9D510-0A2B-4692-A018-2388A3F8641B}" dt="2020-08-05T10:07:29.284" v="257" actId="1076"/>
          <ac:spMkLst>
            <pc:docMk/>
            <pc:sldMk cId="2576384334" sldId="268"/>
            <ac:spMk id="62" creationId="{93BA0D79-5C80-409E-9834-6E08DB85E0D5}"/>
          </ac:spMkLst>
        </pc:spChg>
        <pc:spChg chg="add mod">
          <ac:chgData name="am i who" userId="4b6389a2c128101d" providerId="Windows Live" clId="Web-{5EC9D510-0A2B-4692-A018-2388A3F8641B}" dt="2020-08-05T10:07:29.299" v="258" actId="1076"/>
          <ac:spMkLst>
            <pc:docMk/>
            <pc:sldMk cId="2576384334" sldId="268"/>
            <ac:spMk id="63" creationId="{3749CDA8-8321-4320-AE93-F8352A4B60CE}"/>
          </ac:spMkLst>
        </pc:spChg>
        <pc:spChg chg="add mod">
          <ac:chgData name="am i who" userId="4b6389a2c128101d" providerId="Windows Live" clId="Web-{5EC9D510-0A2B-4692-A018-2388A3F8641B}" dt="2020-08-05T10:07:29.315" v="259" actId="1076"/>
          <ac:spMkLst>
            <pc:docMk/>
            <pc:sldMk cId="2576384334" sldId="268"/>
            <ac:spMk id="64" creationId="{DD5D3F35-FA3F-4A46-A9C4-708C627152FA}"/>
          </ac:spMkLst>
        </pc:spChg>
        <pc:spChg chg="add mod">
          <ac:chgData name="am i who" userId="4b6389a2c128101d" providerId="Windows Live" clId="Web-{5EC9D510-0A2B-4692-A018-2388A3F8641B}" dt="2020-08-05T10:07:29.346" v="260" actId="1076"/>
          <ac:spMkLst>
            <pc:docMk/>
            <pc:sldMk cId="2576384334" sldId="268"/>
            <ac:spMk id="65" creationId="{4CB0AE72-28C0-4A81-B414-E8D0691684B3}"/>
          </ac:spMkLst>
        </pc:spChg>
        <pc:spChg chg="add mod">
          <ac:chgData name="am i who" userId="4b6389a2c128101d" providerId="Windows Live" clId="Web-{5EC9D510-0A2B-4692-A018-2388A3F8641B}" dt="2020-08-05T10:07:29.362" v="261" actId="1076"/>
          <ac:spMkLst>
            <pc:docMk/>
            <pc:sldMk cId="2576384334" sldId="268"/>
            <ac:spMk id="66" creationId="{24F4F949-7C6F-4754-8A81-D0345BD2E4AA}"/>
          </ac:spMkLst>
        </pc:spChg>
        <pc:spChg chg="add mod">
          <ac:chgData name="am i who" userId="4b6389a2c128101d" providerId="Windows Live" clId="Web-{5EC9D510-0A2B-4692-A018-2388A3F8641B}" dt="2020-08-05T10:07:29.377" v="262" actId="1076"/>
          <ac:spMkLst>
            <pc:docMk/>
            <pc:sldMk cId="2576384334" sldId="268"/>
            <ac:spMk id="67" creationId="{113C2C3D-8084-4FF6-88A3-C985BEE24B57}"/>
          </ac:spMkLst>
        </pc:spChg>
        <pc:spChg chg="add mod">
          <ac:chgData name="am i who" userId="4b6389a2c128101d" providerId="Windows Live" clId="Web-{5EC9D510-0A2B-4692-A018-2388A3F8641B}" dt="2020-08-05T10:07:29.393" v="263" actId="1076"/>
          <ac:spMkLst>
            <pc:docMk/>
            <pc:sldMk cId="2576384334" sldId="268"/>
            <ac:spMk id="68" creationId="{44C94483-61D2-4E29-9449-7759F4B17E92}"/>
          </ac:spMkLst>
        </pc:spChg>
        <pc:spChg chg="add mod">
          <ac:chgData name="am i who" userId="4b6389a2c128101d" providerId="Windows Live" clId="Web-{5EC9D510-0A2B-4692-A018-2388A3F8641B}" dt="2020-08-05T10:07:29.424" v="264" actId="1076"/>
          <ac:spMkLst>
            <pc:docMk/>
            <pc:sldMk cId="2576384334" sldId="268"/>
            <ac:spMk id="69" creationId="{EB2A07E5-82D8-4444-87DA-5F068B34E5DA}"/>
          </ac:spMkLst>
        </pc:spChg>
      </pc:sldChg>
      <pc:sldChg chg="addSp delSp modSp add replId">
        <pc:chgData name="am i who" userId="4b6389a2c128101d" providerId="Windows Live" clId="Web-{5EC9D510-0A2B-4692-A018-2388A3F8641B}" dt="2020-08-05T10:30:38.214" v="602"/>
        <pc:sldMkLst>
          <pc:docMk/>
          <pc:sldMk cId="63994348" sldId="269"/>
        </pc:sldMkLst>
        <pc:spChg chg="del">
          <ac:chgData name="am i who" userId="4b6389a2c128101d" providerId="Windows Live" clId="Web-{5EC9D510-0A2B-4692-A018-2388A3F8641B}" dt="2020-08-05T10:30:38.214" v="602"/>
          <ac:spMkLst>
            <pc:docMk/>
            <pc:sldMk cId="63994348" sldId="269"/>
            <ac:spMk id="4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0:08:30.334" v="314" actId="1076"/>
          <ac:spMkLst>
            <pc:docMk/>
            <pc:sldMk cId="63994348" sldId="269"/>
            <ac:spMk id="30" creationId="{6B21DA87-9229-4E34-B956-423608494769}"/>
          </ac:spMkLst>
        </pc:spChg>
        <pc:spChg chg="add mod">
          <ac:chgData name="am i who" userId="4b6389a2c128101d" providerId="Windows Live" clId="Web-{5EC9D510-0A2B-4692-A018-2388A3F8641B}" dt="2020-08-05T10:08:30.349" v="315" actId="1076"/>
          <ac:spMkLst>
            <pc:docMk/>
            <pc:sldMk cId="63994348" sldId="269"/>
            <ac:spMk id="31" creationId="{1BED9945-3475-44FB-92AD-9720AF9760C1}"/>
          </ac:spMkLst>
        </pc:spChg>
        <pc:spChg chg="add mod">
          <ac:chgData name="am i who" userId="4b6389a2c128101d" providerId="Windows Live" clId="Web-{5EC9D510-0A2B-4692-A018-2388A3F8641B}" dt="2020-08-05T10:08:30.365" v="316" actId="1076"/>
          <ac:spMkLst>
            <pc:docMk/>
            <pc:sldMk cId="63994348" sldId="269"/>
            <ac:spMk id="32" creationId="{C9DE0321-7401-4545-BB0F-78DC81A0492A}"/>
          </ac:spMkLst>
        </pc:spChg>
        <pc:spChg chg="add mod">
          <ac:chgData name="am i who" userId="4b6389a2c128101d" providerId="Windows Live" clId="Web-{5EC9D510-0A2B-4692-A018-2388A3F8641B}" dt="2020-08-05T10:08:30.396" v="317" actId="1076"/>
          <ac:spMkLst>
            <pc:docMk/>
            <pc:sldMk cId="63994348" sldId="269"/>
            <ac:spMk id="33" creationId="{946F6F33-C153-4D83-935B-E67A2735C3D6}"/>
          </ac:spMkLst>
        </pc:spChg>
        <pc:spChg chg="add mod">
          <ac:chgData name="am i who" userId="4b6389a2c128101d" providerId="Windows Live" clId="Web-{5EC9D510-0A2B-4692-A018-2388A3F8641B}" dt="2020-08-05T10:08:30.412" v="318" actId="1076"/>
          <ac:spMkLst>
            <pc:docMk/>
            <pc:sldMk cId="63994348" sldId="269"/>
            <ac:spMk id="34" creationId="{D9E1F285-91FF-4075-B439-2E2002A0D6A7}"/>
          </ac:spMkLst>
        </pc:spChg>
        <pc:spChg chg="add mod">
          <ac:chgData name="am i who" userId="4b6389a2c128101d" providerId="Windows Live" clId="Web-{5EC9D510-0A2B-4692-A018-2388A3F8641B}" dt="2020-08-05T10:08:30.427" v="319" actId="1076"/>
          <ac:spMkLst>
            <pc:docMk/>
            <pc:sldMk cId="63994348" sldId="269"/>
            <ac:spMk id="35" creationId="{D5E24C92-472C-4AB8-854A-B12A0E6739B1}"/>
          </ac:spMkLst>
        </pc:spChg>
        <pc:spChg chg="add mod">
          <ac:chgData name="am i who" userId="4b6389a2c128101d" providerId="Windows Live" clId="Web-{5EC9D510-0A2B-4692-A018-2388A3F8641B}" dt="2020-08-05T10:08:30.443" v="320" actId="1076"/>
          <ac:spMkLst>
            <pc:docMk/>
            <pc:sldMk cId="63994348" sldId="269"/>
            <ac:spMk id="36" creationId="{EA38DCAB-1A73-4585-8711-445E2309CC1E}"/>
          </ac:spMkLst>
        </pc:spChg>
        <pc:spChg chg="add mod">
          <ac:chgData name="am i who" userId="4b6389a2c128101d" providerId="Windows Live" clId="Web-{5EC9D510-0A2B-4692-A018-2388A3F8641B}" dt="2020-08-05T10:08:30.459" v="321" actId="1076"/>
          <ac:spMkLst>
            <pc:docMk/>
            <pc:sldMk cId="63994348" sldId="269"/>
            <ac:spMk id="37" creationId="{3A7D0AC4-A689-4D24-9855-EADC457E93FD}"/>
          </ac:spMkLst>
        </pc:spChg>
        <pc:spChg chg="add mod">
          <ac:chgData name="am i who" userId="4b6389a2c128101d" providerId="Windows Live" clId="Web-{5EC9D510-0A2B-4692-A018-2388A3F8641B}" dt="2020-08-05T10:08:30.490" v="322" actId="1076"/>
          <ac:spMkLst>
            <pc:docMk/>
            <pc:sldMk cId="63994348" sldId="269"/>
            <ac:spMk id="38" creationId="{9F2F3289-11F3-47F0-9D66-3239002971DF}"/>
          </ac:spMkLst>
        </pc:spChg>
        <pc:spChg chg="add mod">
          <ac:chgData name="am i who" userId="4b6389a2c128101d" providerId="Windows Live" clId="Web-{5EC9D510-0A2B-4692-A018-2388A3F8641B}" dt="2020-08-05T10:08:30.505" v="323" actId="1076"/>
          <ac:spMkLst>
            <pc:docMk/>
            <pc:sldMk cId="63994348" sldId="269"/>
            <ac:spMk id="39" creationId="{7D00A335-88A6-4D18-9761-09D42AA5E5F8}"/>
          </ac:spMkLst>
        </pc:spChg>
        <pc:spChg chg="add mod">
          <ac:chgData name="am i who" userId="4b6389a2c128101d" providerId="Windows Live" clId="Web-{5EC9D510-0A2B-4692-A018-2388A3F8641B}" dt="2020-08-05T10:08:30.521" v="324" actId="1076"/>
          <ac:spMkLst>
            <pc:docMk/>
            <pc:sldMk cId="63994348" sldId="269"/>
            <ac:spMk id="40" creationId="{B87023E4-80F5-4A7F-A819-3915BB2FA7F5}"/>
          </ac:spMkLst>
        </pc:spChg>
        <pc:spChg chg="add mod">
          <ac:chgData name="am i who" userId="4b6389a2c128101d" providerId="Windows Live" clId="Web-{5EC9D510-0A2B-4692-A018-2388A3F8641B}" dt="2020-08-05T10:08:58.289" v="365" actId="1076"/>
          <ac:spMkLst>
            <pc:docMk/>
            <pc:sldMk cId="63994348" sldId="269"/>
            <ac:spMk id="41" creationId="{1D65E2D2-C269-4AED-B732-E446724E0A76}"/>
          </ac:spMkLst>
        </pc:spChg>
        <pc:spChg chg="add mod">
          <ac:chgData name="am i who" userId="4b6389a2c128101d" providerId="Windows Live" clId="Web-{5EC9D510-0A2B-4692-A018-2388A3F8641B}" dt="2020-08-05T10:08:30.568" v="326" actId="1076"/>
          <ac:spMkLst>
            <pc:docMk/>
            <pc:sldMk cId="63994348" sldId="269"/>
            <ac:spMk id="42" creationId="{F4302BBE-5FF6-4844-9D9F-E3DEFBCD232D}"/>
          </ac:spMkLst>
        </pc:spChg>
        <pc:spChg chg="add mod">
          <ac:chgData name="am i who" userId="4b6389a2c128101d" providerId="Windows Live" clId="Web-{5EC9D510-0A2B-4692-A018-2388A3F8641B}" dt="2020-08-05T10:08:30.599" v="327" actId="1076"/>
          <ac:spMkLst>
            <pc:docMk/>
            <pc:sldMk cId="63994348" sldId="269"/>
            <ac:spMk id="43" creationId="{B4CBA71E-58A4-4097-AE69-43727DBF355D}"/>
          </ac:spMkLst>
        </pc:spChg>
        <pc:spChg chg="add mod">
          <ac:chgData name="am i who" userId="4b6389a2c128101d" providerId="Windows Live" clId="Web-{5EC9D510-0A2B-4692-A018-2388A3F8641B}" dt="2020-08-05T10:08:30.615" v="328" actId="1076"/>
          <ac:spMkLst>
            <pc:docMk/>
            <pc:sldMk cId="63994348" sldId="269"/>
            <ac:spMk id="44" creationId="{DB2F7D2A-E804-4A31-AD7A-F77BB1A57013}"/>
          </ac:spMkLst>
        </pc:spChg>
        <pc:spChg chg="del">
          <ac:chgData name="am i who" userId="4b6389a2c128101d" providerId="Windows Live" clId="Web-{5EC9D510-0A2B-4692-A018-2388A3F8641B}" dt="2020-08-05T10:08:12.739" v="290"/>
          <ac:spMkLst>
            <pc:docMk/>
            <pc:sldMk cId="63994348" sldId="269"/>
            <ac:spMk id="45" creationId="{28474C14-6416-4DF4-9930-C0FD15F704CC}"/>
          </ac:spMkLst>
        </pc:spChg>
        <pc:spChg chg="del">
          <ac:chgData name="am i who" userId="4b6389a2c128101d" providerId="Windows Live" clId="Web-{5EC9D510-0A2B-4692-A018-2388A3F8641B}" dt="2020-08-05T10:08:12.739" v="289"/>
          <ac:spMkLst>
            <pc:docMk/>
            <pc:sldMk cId="63994348" sldId="269"/>
            <ac:spMk id="46" creationId="{9BEDC4E4-A30E-4D4A-9349-76A3B2F2C506}"/>
          </ac:spMkLst>
        </pc:spChg>
        <pc:spChg chg="del">
          <ac:chgData name="am i who" userId="4b6389a2c128101d" providerId="Windows Live" clId="Web-{5EC9D510-0A2B-4692-A018-2388A3F8641B}" dt="2020-08-05T10:08:12.739" v="288"/>
          <ac:spMkLst>
            <pc:docMk/>
            <pc:sldMk cId="63994348" sldId="269"/>
            <ac:spMk id="47" creationId="{5B1EB9A7-08D5-45D1-AD56-9A0CE461B8B1}"/>
          </ac:spMkLst>
        </pc:spChg>
        <pc:spChg chg="del">
          <ac:chgData name="am i who" userId="4b6389a2c128101d" providerId="Windows Live" clId="Web-{5EC9D510-0A2B-4692-A018-2388A3F8641B}" dt="2020-08-05T10:08:12.739" v="287"/>
          <ac:spMkLst>
            <pc:docMk/>
            <pc:sldMk cId="63994348" sldId="269"/>
            <ac:spMk id="48" creationId="{070367C0-0905-4233-AE17-75D14FE24C66}"/>
          </ac:spMkLst>
        </pc:spChg>
        <pc:spChg chg="del">
          <ac:chgData name="am i who" userId="4b6389a2c128101d" providerId="Windows Live" clId="Web-{5EC9D510-0A2B-4692-A018-2388A3F8641B}" dt="2020-08-05T10:08:12.739" v="286"/>
          <ac:spMkLst>
            <pc:docMk/>
            <pc:sldMk cId="63994348" sldId="269"/>
            <ac:spMk id="49" creationId="{8D4845D9-9672-4C0B-9434-8BEA0275EAAD}"/>
          </ac:spMkLst>
        </pc:spChg>
        <pc:spChg chg="del">
          <ac:chgData name="am i who" userId="4b6389a2c128101d" providerId="Windows Live" clId="Web-{5EC9D510-0A2B-4692-A018-2388A3F8641B}" dt="2020-08-05T10:08:12.739" v="285"/>
          <ac:spMkLst>
            <pc:docMk/>
            <pc:sldMk cId="63994348" sldId="269"/>
            <ac:spMk id="50" creationId="{E93F03E9-B6F3-4D92-9E22-B8379B42CF3B}"/>
          </ac:spMkLst>
        </pc:spChg>
        <pc:spChg chg="del">
          <ac:chgData name="am i who" userId="4b6389a2c128101d" providerId="Windows Live" clId="Web-{5EC9D510-0A2B-4692-A018-2388A3F8641B}" dt="2020-08-05T10:08:12.723" v="284"/>
          <ac:spMkLst>
            <pc:docMk/>
            <pc:sldMk cId="63994348" sldId="269"/>
            <ac:spMk id="51" creationId="{E67E4004-5882-4852-935C-8C01932C4F5A}"/>
          </ac:spMkLst>
        </pc:spChg>
        <pc:spChg chg="del">
          <ac:chgData name="am i who" userId="4b6389a2c128101d" providerId="Windows Live" clId="Web-{5EC9D510-0A2B-4692-A018-2388A3F8641B}" dt="2020-08-05T10:08:12.723" v="283"/>
          <ac:spMkLst>
            <pc:docMk/>
            <pc:sldMk cId="63994348" sldId="269"/>
            <ac:spMk id="52" creationId="{EFA0E9DE-1E32-47F5-82DD-B05B4CE21EDB}"/>
          </ac:spMkLst>
        </pc:spChg>
        <pc:spChg chg="del">
          <ac:chgData name="am i who" userId="4b6389a2c128101d" providerId="Windows Live" clId="Web-{5EC9D510-0A2B-4692-A018-2388A3F8641B}" dt="2020-08-05T10:08:12.723" v="282"/>
          <ac:spMkLst>
            <pc:docMk/>
            <pc:sldMk cId="63994348" sldId="269"/>
            <ac:spMk id="53" creationId="{45356FCA-FD21-45E4-BC99-2656386F0E95}"/>
          </ac:spMkLst>
        </pc:spChg>
        <pc:spChg chg="del">
          <ac:chgData name="am i who" userId="4b6389a2c128101d" providerId="Windows Live" clId="Web-{5EC9D510-0A2B-4692-A018-2388A3F8641B}" dt="2020-08-05T10:08:12.723" v="281"/>
          <ac:spMkLst>
            <pc:docMk/>
            <pc:sldMk cId="63994348" sldId="269"/>
            <ac:spMk id="54" creationId="{6928698B-3D89-44AA-8385-12109F9CA83C}"/>
          </ac:spMkLst>
        </pc:spChg>
        <pc:spChg chg="del">
          <ac:chgData name="am i who" userId="4b6389a2c128101d" providerId="Windows Live" clId="Web-{5EC9D510-0A2B-4692-A018-2388A3F8641B}" dt="2020-08-05T10:08:12.723" v="280"/>
          <ac:spMkLst>
            <pc:docMk/>
            <pc:sldMk cId="63994348" sldId="269"/>
            <ac:spMk id="55" creationId="{CF3CE827-AC1C-4270-BAE9-C32D37C9F3B2}"/>
          </ac:spMkLst>
        </pc:spChg>
        <pc:spChg chg="del">
          <ac:chgData name="am i who" userId="4b6389a2c128101d" providerId="Windows Live" clId="Web-{5EC9D510-0A2B-4692-A018-2388A3F8641B}" dt="2020-08-05T10:08:12.723" v="279"/>
          <ac:spMkLst>
            <pc:docMk/>
            <pc:sldMk cId="63994348" sldId="269"/>
            <ac:spMk id="56" creationId="{E4813704-77ED-441A-A889-39A541F4A923}"/>
          </ac:spMkLst>
        </pc:spChg>
        <pc:spChg chg="del">
          <ac:chgData name="am i who" userId="4b6389a2c128101d" providerId="Windows Live" clId="Web-{5EC9D510-0A2B-4692-A018-2388A3F8641B}" dt="2020-08-05T10:08:12.723" v="278"/>
          <ac:spMkLst>
            <pc:docMk/>
            <pc:sldMk cId="63994348" sldId="269"/>
            <ac:spMk id="57" creationId="{65580918-A6A9-4D73-93C6-76EBA09D2D71}"/>
          </ac:spMkLst>
        </pc:spChg>
        <pc:spChg chg="del">
          <ac:chgData name="am i who" userId="4b6389a2c128101d" providerId="Windows Live" clId="Web-{5EC9D510-0A2B-4692-A018-2388A3F8641B}" dt="2020-08-05T10:08:12.723" v="277"/>
          <ac:spMkLst>
            <pc:docMk/>
            <pc:sldMk cId="63994348" sldId="269"/>
            <ac:spMk id="58" creationId="{FB734EBA-DDAB-4F14-AD82-98D2FC5CFBEA}"/>
          </ac:spMkLst>
        </pc:spChg>
        <pc:spChg chg="del">
          <ac:chgData name="am i who" userId="4b6389a2c128101d" providerId="Windows Live" clId="Web-{5EC9D510-0A2B-4692-A018-2388A3F8641B}" dt="2020-08-05T10:08:12.723" v="276"/>
          <ac:spMkLst>
            <pc:docMk/>
            <pc:sldMk cId="63994348" sldId="269"/>
            <ac:spMk id="59" creationId="{0BEC2B28-48B6-4BD9-901F-ADEF32B7B837}"/>
          </ac:spMkLst>
        </pc:spChg>
        <pc:spChg chg="del">
          <ac:chgData name="am i who" userId="4b6389a2c128101d" providerId="Windows Live" clId="Web-{5EC9D510-0A2B-4692-A018-2388A3F8641B}" dt="2020-08-05T10:08:12.723" v="275"/>
          <ac:spMkLst>
            <pc:docMk/>
            <pc:sldMk cId="63994348" sldId="269"/>
            <ac:spMk id="60" creationId="{AFB1B8EC-24FF-4910-94C2-C0FE1BFF3E4E}"/>
          </ac:spMkLst>
        </pc:spChg>
        <pc:spChg chg="del">
          <ac:chgData name="am i who" userId="4b6389a2c128101d" providerId="Windows Live" clId="Web-{5EC9D510-0A2B-4692-A018-2388A3F8641B}" dt="2020-08-05T10:08:12.723" v="274"/>
          <ac:spMkLst>
            <pc:docMk/>
            <pc:sldMk cId="63994348" sldId="269"/>
            <ac:spMk id="61" creationId="{8E538E6D-0901-416F-BD05-F07BFCD2869C}"/>
          </ac:spMkLst>
        </pc:spChg>
        <pc:spChg chg="del">
          <ac:chgData name="am i who" userId="4b6389a2c128101d" providerId="Windows Live" clId="Web-{5EC9D510-0A2B-4692-A018-2388A3F8641B}" dt="2020-08-05T10:08:12.723" v="273"/>
          <ac:spMkLst>
            <pc:docMk/>
            <pc:sldMk cId="63994348" sldId="269"/>
            <ac:spMk id="62" creationId="{93BA0D79-5C80-409E-9834-6E08DB85E0D5}"/>
          </ac:spMkLst>
        </pc:spChg>
        <pc:spChg chg="del">
          <ac:chgData name="am i who" userId="4b6389a2c128101d" providerId="Windows Live" clId="Web-{5EC9D510-0A2B-4692-A018-2388A3F8641B}" dt="2020-08-05T10:08:12.723" v="272"/>
          <ac:spMkLst>
            <pc:docMk/>
            <pc:sldMk cId="63994348" sldId="269"/>
            <ac:spMk id="63" creationId="{3749CDA8-8321-4320-AE93-F8352A4B60CE}"/>
          </ac:spMkLst>
        </pc:spChg>
        <pc:spChg chg="del">
          <ac:chgData name="am i who" userId="4b6389a2c128101d" providerId="Windows Live" clId="Web-{5EC9D510-0A2B-4692-A018-2388A3F8641B}" dt="2020-08-05T10:08:12.708" v="271"/>
          <ac:spMkLst>
            <pc:docMk/>
            <pc:sldMk cId="63994348" sldId="269"/>
            <ac:spMk id="64" creationId="{DD5D3F35-FA3F-4A46-A9C4-708C627152FA}"/>
          </ac:spMkLst>
        </pc:spChg>
        <pc:spChg chg="del">
          <ac:chgData name="am i who" userId="4b6389a2c128101d" providerId="Windows Live" clId="Web-{5EC9D510-0A2B-4692-A018-2388A3F8641B}" dt="2020-08-05T10:08:12.708" v="270"/>
          <ac:spMkLst>
            <pc:docMk/>
            <pc:sldMk cId="63994348" sldId="269"/>
            <ac:spMk id="65" creationId="{4CB0AE72-28C0-4A81-B414-E8D0691684B3}"/>
          </ac:spMkLst>
        </pc:spChg>
        <pc:spChg chg="del">
          <ac:chgData name="am i who" userId="4b6389a2c128101d" providerId="Windows Live" clId="Web-{5EC9D510-0A2B-4692-A018-2388A3F8641B}" dt="2020-08-05T10:08:12.708" v="269"/>
          <ac:spMkLst>
            <pc:docMk/>
            <pc:sldMk cId="63994348" sldId="269"/>
            <ac:spMk id="66" creationId="{24F4F949-7C6F-4754-8A81-D0345BD2E4AA}"/>
          </ac:spMkLst>
        </pc:spChg>
        <pc:spChg chg="del">
          <ac:chgData name="am i who" userId="4b6389a2c128101d" providerId="Windows Live" clId="Web-{5EC9D510-0A2B-4692-A018-2388A3F8641B}" dt="2020-08-05T10:08:12.708" v="268"/>
          <ac:spMkLst>
            <pc:docMk/>
            <pc:sldMk cId="63994348" sldId="269"/>
            <ac:spMk id="67" creationId="{113C2C3D-8084-4FF6-88A3-C985BEE24B57}"/>
          </ac:spMkLst>
        </pc:spChg>
        <pc:spChg chg="del">
          <ac:chgData name="am i who" userId="4b6389a2c128101d" providerId="Windows Live" clId="Web-{5EC9D510-0A2B-4692-A018-2388A3F8641B}" dt="2020-08-05T10:08:12.708" v="267"/>
          <ac:spMkLst>
            <pc:docMk/>
            <pc:sldMk cId="63994348" sldId="269"/>
            <ac:spMk id="68" creationId="{44C94483-61D2-4E29-9449-7759F4B17E92}"/>
          </ac:spMkLst>
        </pc:spChg>
        <pc:spChg chg="del">
          <ac:chgData name="am i who" userId="4b6389a2c128101d" providerId="Windows Live" clId="Web-{5EC9D510-0A2B-4692-A018-2388A3F8641B}" dt="2020-08-05T10:08:12.708" v="266"/>
          <ac:spMkLst>
            <pc:docMk/>
            <pc:sldMk cId="63994348" sldId="269"/>
            <ac:spMk id="69" creationId="{EB2A07E5-82D8-4444-87DA-5F068B34E5DA}"/>
          </ac:spMkLst>
        </pc:spChg>
        <pc:spChg chg="add mod">
          <ac:chgData name="am i who" userId="4b6389a2c128101d" providerId="Windows Live" clId="Web-{5EC9D510-0A2B-4692-A018-2388A3F8641B}" dt="2020-08-05T10:08:30.630" v="329" actId="1076"/>
          <ac:spMkLst>
            <pc:docMk/>
            <pc:sldMk cId="63994348" sldId="269"/>
            <ac:spMk id="70" creationId="{B0A4B998-CF28-4B6F-992C-FFB65C34F2F1}"/>
          </ac:spMkLst>
        </pc:spChg>
        <pc:spChg chg="add mod">
          <ac:chgData name="am i who" userId="4b6389a2c128101d" providerId="Windows Live" clId="Web-{5EC9D510-0A2B-4692-A018-2388A3F8641B}" dt="2020-08-05T10:08:30.662" v="330" actId="1076"/>
          <ac:spMkLst>
            <pc:docMk/>
            <pc:sldMk cId="63994348" sldId="269"/>
            <ac:spMk id="71" creationId="{463485D0-90AB-4272-8617-1F7688AA6851}"/>
          </ac:spMkLst>
        </pc:spChg>
        <pc:spChg chg="add mod">
          <ac:chgData name="am i who" userId="4b6389a2c128101d" providerId="Windows Live" clId="Web-{5EC9D510-0A2B-4692-A018-2388A3F8641B}" dt="2020-08-05T10:08:30.679" v="331" actId="1076"/>
          <ac:spMkLst>
            <pc:docMk/>
            <pc:sldMk cId="63994348" sldId="269"/>
            <ac:spMk id="72" creationId="{43AD8CF2-5337-4486-BAE2-2D2C8DCF0912}"/>
          </ac:spMkLst>
        </pc:spChg>
        <pc:spChg chg="add mod">
          <ac:chgData name="am i who" userId="4b6389a2c128101d" providerId="Windows Live" clId="Web-{5EC9D510-0A2B-4692-A018-2388A3F8641B}" dt="2020-08-05T10:08:30.693" v="332" actId="1076"/>
          <ac:spMkLst>
            <pc:docMk/>
            <pc:sldMk cId="63994348" sldId="269"/>
            <ac:spMk id="73" creationId="{884528F2-1784-4C5F-BAD0-D0EC03C4ABA9}"/>
          </ac:spMkLst>
        </pc:spChg>
        <pc:spChg chg="add mod">
          <ac:chgData name="am i who" userId="4b6389a2c128101d" providerId="Windows Live" clId="Web-{5EC9D510-0A2B-4692-A018-2388A3F8641B}" dt="2020-08-05T10:08:30.709" v="333" actId="1076"/>
          <ac:spMkLst>
            <pc:docMk/>
            <pc:sldMk cId="63994348" sldId="269"/>
            <ac:spMk id="74" creationId="{C3EF2EC6-5C93-448E-94DB-F5F7EA3E6BA0}"/>
          </ac:spMkLst>
        </pc:spChg>
        <pc:spChg chg="add mod">
          <ac:chgData name="am i who" userId="4b6389a2c128101d" providerId="Windows Live" clId="Web-{5EC9D510-0A2B-4692-A018-2388A3F8641B}" dt="2020-08-05T10:08:30.724" v="334" actId="1076"/>
          <ac:spMkLst>
            <pc:docMk/>
            <pc:sldMk cId="63994348" sldId="269"/>
            <ac:spMk id="75" creationId="{70494319-CD4C-4798-B168-29B387C5ACD7}"/>
          </ac:spMkLst>
        </pc:spChg>
        <pc:spChg chg="add mod">
          <ac:chgData name="am i who" userId="4b6389a2c128101d" providerId="Windows Live" clId="Web-{5EC9D510-0A2B-4692-A018-2388A3F8641B}" dt="2020-08-05T10:08:30.740" v="335" actId="1076"/>
          <ac:spMkLst>
            <pc:docMk/>
            <pc:sldMk cId="63994348" sldId="269"/>
            <ac:spMk id="76" creationId="{6FCC69AA-5DEF-44E2-BC26-24523BD829AB}"/>
          </ac:spMkLst>
        </pc:spChg>
      </pc:sldChg>
      <pc:sldChg chg="addSp delSp modSp new del mod modClrScheme chgLayout">
        <pc:chgData name="am i who" userId="4b6389a2c128101d" providerId="Windows Live" clId="Web-{5EC9D510-0A2B-4692-A018-2388A3F8641B}" dt="2020-08-05T10:31:53.828" v="608"/>
        <pc:sldMkLst>
          <pc:docMk/>
          <pc:sldMk cId="75181972" sldId="270"/>
        </pc:sldMkLst>
        <pc:spChg chg="mod ord">
          <ac:chgData name="am i who" userId="4b6389a2c128101d" providerId="Windows Live" clId="Web-{5EC9D510-0A2B-4692-A018-2388A3F8641B}" dt="2020-08-05T10:12:39.893" v="404" actId="20577"/>
          <ac:spMkLst>
            <pc:docMk/>
            <pc:sldMk cId="75181972" sldId="270"/>
            <ac:spMk id="2" creationId="{C11A02B5-251B-424A-AFE9-D4F80F63F1FA}"/>
          </ac:spMkLst>
        </pc:spChg>
        <pc:spChg chg="del">
          <ac:chgData name="am i who" userId="4b6389a2c128101d" providerId="Windows Live" clId="Web-{5EC9D510-0A2B-4692-A018-2388A3F8641B}" dt="2020-08-05T10:11:11.358" v="369"/>
          <ac:spMkLst>
            <pc:docMk/>
            <pc:sldMk cId="75181972" sldId="270"/>
            <ac:spMk id="3" creationId="{7A9C784B-F147-4099-8DBC-456CE11CF2A7}"/>
          </ac:spMkLst>
        </pc:spChg>
        <pc:spChg chg="mod ord">
          <ac:chgData name="am i who" userId="4b6389a2c128101d" providerId="Windows Live" clId="Web-{5EC9D510-0A2B-4692-A018-2388A3F8641B}" dt="2020-08-05T10:11:20.499" v="370"/>
          <ac:spMkLst>
            <pc:docMk/>
            <pc:sldMk cId="75181972" sldId="270"/>
            <ac:spMk id="4" creationId="{7D2BAFAA-2A65-4DB1-847A-0751D8B16B05}"/>
          </ac:spMkLst>
        </pc:spChg>
        <pc:spChg chg="mod ord">
          <ac:chgData name="am i who" userId="4b6389a2c128101d" providerId="Windows Live" clId="Web-{5EC9D510-0A2B-4692-A018-2388A3F8641B}" dt="2020-08-05T10:11:20.499" v="370"/>
          <ac:spMkLst>
            <pc:docMk/>
            <pc:sldMk cId="75181972" sldId="270"/>
            <ac:spMk id="5" creationId="{73EF5E67-C934-479F-9D9C-5C6798CCEEE7}"/>
          </ac:spMkLst>
        </pc:spChg>
        <pc:spChg chg="add del mod ord">
          <ac:chgData name="am i who" userId="4b6389a2c128101d" providerId="Windows Live" clId="Web-{5EC9D510-0A2B-4692-A018-2388A3F8641B}" dt="2020-08-05T10:11:38.453" v="371"/>
          <ac:spMkLst>
            <pc:docMk/>
            <pc:sldMk cId="75181972" sldId="270"/>
            <ac:spMk id="6" creationId="{217DCE3D-58E2-4695-9B50-5BD361225793}"/>
          </ac:spMkLst>
        </pc:spChg>
      </pc:sldChg>
      <pc:sldChg chg="add del replId">
        <pc:chgData name="am i who" userId="4b6389a2c128101d" providerId="Windows Live" clId="Web-{5EC9D510-0A2B-4692-A018-2388A3F8641B}" dt="2020-08-05T10:10:50.388" v="367"/>
        <pc:sldMkLst>
          <pc:docMk/>
          <pc:sldMk cId="1451845398" sldId="270"/>
        </pc:sldMkLst>
      </pc:sldChg>
      <pc:sldChg chg="addSp delSp modSp add del ord replId">
        <pc:chgData name="am i who" userId="4b6389a2c128101d" providerId="Windows Live" clId="Web-{5EC9D510-0A2B-4692-A018-2388A3F8641B}" dt="2020-08-05T10:19:56.682" v="430"/>
        <pc:sldMkLst>
          <pc:docMk/>
          <pc:sldMk cId="798050270" sldId="271"/>
        </pc:sldMkLst>
        <pc:spChg chg="del">
          <ac:chgData name="am i who" userId="4b6389a2c128101d" providerId="Windows Live" clId="Web-{5EC9D510-0A2B-4692-A018-2388A3F8641B}" dt="2020-08-05T10:14:03.183" v="412"/>
          <ac:spMkLst>
            <pc:docMk/>
            <pc:sldMk cId="798050270" sldId="271"/>
            <ac:spMk id="8" creationId="{17EE471B-AB6E-4A57-BE49-FB0A174B6F57}"/>
          </ac:spMkLst>
        </pc:spChg>
        <pc:spChg chg="del">
          <ac:chgData name="am i who" userId="4b6389a2c128101d" providerId="Windows Live" clId="Web-{5EC9D510-0A2B-4692-A018-2388A3F8641B}" dt="2020-08-05T10:14:03.183" v="411"/>
          <ac:spMkLst>
            <pc:docMk/>
            <pc:sldMk cId="798050270" sldId="271"/>
            <ac:spMk id="11" creationId="{62806302-5C08-4EC4-AECD-376635282C13}"/>
          </ac:spMkLst>
        </pc:spChg>
        <pc:spChg chg="del">
          <ac:chgData name="am i who" userId="4b6389a2c128101d" providerId="Windows Live" clId="Web-{5EC9D510-0A2B-4692-A018-2388A3F8641B}" dt="2020-08-05T10:14:03.183" v="410"/>
          <ac:spMkLst>
            <pc:docMk/>
            <pc:sldMk cId="798050270" sldId="271"/>
            <ac:spMk id="14" creationId="{175A70CA-EBEB-4841-9881-902D8D78E1D9}"/>
          </ac:spMkLst>
        </pc:spChg>
        <pc:spChg chg="del">
          <ac:chgData name="am i who" userId="4b6389a2c128101d" providerId="Windows Live" clId="Web-{5EC9D510-0A2B-4692-A018-2388A3F8641B}" dt="2020-08-05T10:14:03.183" v="409"/>
          <ac:spMkLst>
            <pc:docMk/>
            <pc:sldMk cId="798050270" sldId="271"/>
            <ac:spMk id="17" creationId="{D4527BC2-5ADF-4FFF-9E3D-2407F69D49C7}"/>
          </ac:spMkLst>
        </pc:spChg>
        <pc:picChg chg="add mod">
          <ac:chgData name="am i who" userId="4b6389a2c128101d" providerId="Windows Live" clId="Web-{5EC9D510-0A2B-4692-A018-2388A3F8641B}" dt="2020-08-05T10:18:36.912" v="428" actId="1076"/>
          <ac:picMkLst>
            <pc:docMk/>
            <pc:sldMk cId="798050270" sldId="271"/>
            <ac:picMk id="3" creationId="{ED23C3EA-4389-4C7D-8919-6A32EF8DB2C5}"/>
          </ac:picMkLst>
        </pc:picChg>
        <pc:picChg chg="add mod">
          <ac:chgData name="am i who" userId="4b6389a2c128101d" providerId="Windows Live" clId="Web-{5EC9D510-0A2B-4692-A018-2388A3F8641B}" dt="2020-08-05T10:18:36.865" v="427" actId="1076"/>
          <ac:picMkLst>
            <pc:docMk/>
            <pc:sldMk cId="798050270" sldId="271"/>
            <ac:picMk id="6" creationId="{031D17AD-A592-412D-BFFD-0F54577D0AA5}"/>
          </ac:picMkLst>
        </pc:picChg>
      </pc:sldChg>
      <pc:sldChg chg="addSp delSp modSp add replId">
        <pc:chgData name="am i who" userId="4b6389a2c128101d" providerId="Windows Live" clId="Web-{5EC9D510-0A2B-4692-A018-2388A3F8641B}" dt="2020-08-05T10:30:41.261" v="603"/>
        <pc:sldMkLst>
          <pc:docMk/>
          <pc:sldMk cId="397126536" sldId="272"/>
        </pc:sldMkLst>
        <pc:spChg chg="mod">
          <ac:chgData name="am i who" userId="4b6389a2c128101d" providerId="Windows Live" clId="Web-{5EC9D510-0A2B-4692-A018-2388A3F8641B}" dt="2020-08-05T10:25:20.698" v="538" actId="20577"/>
          <ac:spMkLst>
            <pc:docMk/>
            <pc:sldMk cId="397126536" sldId="272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30:41.261" v="603"/>
          <ac:spMkLst>
            <pc:docMk/>
            <pc:sldMk cId="397126536" sldId="272"/>
            <ac:spMk id="4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0:23:53.897" v="485" actId="1076"/>
          <ac:spMkLst>
            <pc:docMk/>
            <pc:sldMk cId="397126536" sldId="272"/>
            <ac:spMk id="8" creationId="{D7910FAE-922D-402C-876E-E501C3D24557}"/>
          </ac:spMkLst>
        </pc:spChg>
        <pc:picChg chg="add del mod">
          <ac:chgData name="am i who" userId="4b6389a2c128101d" providerId="Windows Live" clId="Web-{5EC9D510-0A2B-4692-A018-2388A3F8641B}" dt="2020-08-05T10:23:49.146" v="483"/>
          <ac:picMkLst>
            <pc:docMk/>
            <pc:sldMk cId="397126536" sldId="272"/>
            <ac:picMk id="3" creationId="{ED23C3EA-4389-4C7D-8919-6A32EF8DB2C5}"/>
          </ac:picMkLst>
        </pc:picChg>
        <pc:picChg chg="add del mod">
          <ac:chgData name="am i who" userId="4b6389a2c128101d" providerId="Windows Live" clId="Web-{5EC9D510-0A2B-4692-A018-2388A3F8641B}" dt="2020-08-05T10:23:49.146" v="482"/>
          <ac:picMkLst>
            <pc:docMk/>
            <pc:sldMk cId="397126536" sldId="272"/>
            <ac:picMk id="6" creationId="{031D17AD-A592-412D-BFFD-0F54577D0AA5}"/>
          </ac:picMkLst>
        </pc:picChg>
        <pc:picChg chg="add mod">
          <ac:chgData name="am i who" userId="4b6389a2c128101d" providerId="Windows Live" clId="Web-{5EC9D510-0A2B-4692-A018-2388A3F8641B}" dt="2020-08-05T10:23:57.084" v="486" actId="14100"/>
          <ac:picMkLst>
            <pc:docMk/>
            <pc:sldMk cId="397126536" sldId="272"/>
            <ac:picMk id="7" creationId="{721F96BC-7336-4E71-9C3B-870C92FD6560}"/>
          </ac:picMkLst>
        </pc:picChg>
      </pc:sldChg>
      <pc:sldChg chg="addSp delSp modSp add replId">
        <pc:chgData name="am i who" userId="4b6389a2c128101d" providerId="Windows Live" clId="Web-{5EC9D510-0A2B-4692-A018-2388A3F8641B}" dt="2020-08-05T10:30:44.605" v="604"/>
        <pc:sldMkLst>
          <pc:docMk/>
          <pc:sldMk cId="1911370494" sldId="273"/>
        </pc:sldMkLst>
        <pc:spChg chg="del">
          <ac:chgData name="am i who" userId="4b6389a2c128101d" providerId="Windows Live" clId="Web-{5EC9D510-0A2B-4692-A018-2388A3F8641B}" dt="2020-08-05T10:25:28.120" v="540"/>
          <ac:spMkLst>
            <pc:docMk/>
            <pc:sldMk cId="1911370494" sldId="273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30:44.605" v="604"/>
          <ac:spMkLst>
            <pc:docMk/>
            <pc:sldMk cId="1911370494" sldId="273"/>
            <ac:spMk id="4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25:52.075" v="549" actId="1076"/>
          <ac:spMkLst>
            <pc:docMk/>
            <pc:sldMk cId="1911370494" sldId="273"/>
            <ac:spMk id="8" creationId="{D7910FAE-922D-402C-876E-E501C3D24557}"/>
          </ac:spMkLst>
        </pc:spChg>
        <pc:spChg chg="add del mod">
          <ac:chgData name="am i who" userId="4b6389a2c128101d" providerId="Windows Live" clId="Web-{5EC9D510-0A2B-4692-A018-2388A3F8641B}" dt="2020-08-05T10:25:32.574" v="542"/>
          <ac:spMkLst>
            <pc:docMk/>
            <pc:sldMk cId="1911370494" sldId="273"/>
            <ac:spMk id="10" creationId="{BB8F7116-357A-4652-8F69-1FB0A329D5D9}"/>
          </ac:spMkLst>
        </pc:spChg>
        <pc:spChg chg="add mod">
          <ac:chgData name="am i who" userId="4b6389a2c128101d" providerId="Windows Live" clId="Web-{5EC9D510-0A2B-4692-A018-2388A3F8641B}" dt="2020-08-05T10:25:35.058" v="543" actId="1076"/>
          <ac:spMkLst>
            <pc:docMk/>
            <pc:sldMk cId="1911370494" sldId="273"/>
            <ac:spMk id="12" creationId="{F78BFE34-BAA2-424F-AA61-32D47D516D93}"/>
          </ac:spMkLst>
        </pc:spChg>
        <pc:spChg chg="add mod">
          <ac:chgData name="am i who" userId="4b6389a2c128101d" providerId="Windows Live" clId="Web-{5EC9D510-0A2B-4692-A018-2388A3F8641B}" dt="2020-08-05T10:26:19.342" v="558" actId="1076"/>
          <ac:spMkLst>
            <pc:docMk/>
            <pc:sldMk cId="1911370494" sldId="273"/>
            <ac:spMk id="13" creationId="{99EF35C5-0185-4791-8DDC-EFA633FC29B4}"/>
          </ac:spMkLst>
        </pc:spChg>
        <pc:picChg chg="mod">
          <ac:chgData name="am i who" userId="4b6389a2c128101d" providerId="Windows Live" clId="Web-{5EC9D510-0A2B-4692-A018-2388A3F8641B}" dt="2020-08-05T10:26:04.653" v="555" actId="1076"/>
          <ac:picMkLst>
            <pc:docMk/>
            <pc:sldMk cId="1911370494" sldId="273"/>
            <ac:picMk id="3" creationId="{ED23C3EA-4389-4C7D-8919-6A32EF8DB2C5}"/>
          </ac:picMkLst>
        </pc:picChg>
        <pc:picChg chg="mod">
          <ac:chgData name="am i who" userId="4b6389a2c128101d" providerId="Windows Live" clId="Web-{5EC9D510-0A2B-4692-A018-2388A3F8641B}" dt="2020-08-05T10:26:02.013" v="554" actId="14100"/>
          <ac:picMkLst>
            <pc:docMk/>
            <pc:sldMk cId="1911370494" sldId="273"/>
            <ac:picMk id="6" creationId="{031D17AD-A592-412D-BFFD-0F54577D0AA5}"/>
          </ac:picMkLst>
        </pc:picChg>
        <pc:picChg chg="mod">
          <ac:chgData name="am i who" userId="4b6389a2c128101d" providerId="Windows Live" clId="Web-{5EC9D510-0A2B-4692-A018-2388A3F8641B}" dt="2020-08-05T10:25:52.090" v="550" actId="1076"/>
          <ac:picMkLst>
            <pc:docMk/>
            <pc:sldMk cId="1911370494" sldId="273"/>
            <ac:picMk id="7" creationId="{721F96BC-7336-4E71-9C3B-870C92FD6560}"/>
          </ac:picMkLst>
        </pc:picChg>
      </pc:sldChg>
      <pc:sldChg chg="addSp delSp modSp add replId">
        <pc:chgData name="am i who" userId="4b6389a2c128101d" providerId="Windows Live" clId="Web-{5EC9D510-0A2B-4692-A018-2388A3F8641B}" dt="2020-08-05T10:30:48.481" v="605"/>
        <pc:sldMkLst>
          <pc:docMk/>
          <pc:sldMk cId="2710076900" sldId="274"/>
        </pc:sldMkLst>
        <pc:spChg chg="add mod">
          <ac:chgData name="am i who" userId="4b6389a2c128101d" providerId="Windows Live" clId="Web-{5EC9D510-0A2B-4692-A018-2388A3F8641B}" dt="2020-08-05T10:27:42.205" v="589" actId="1076"/>
          <ac:spMkLst>
            <pc:docMk/>
            <pc:sldMk cId="2710076900" sldId="274"/>
            <ac:spMk id="2" creationId="{E8AD0794-BD19-4541-B05F-3496C08110DB}"/>
          </ac:spMkLst>
        </pc:spChg>
        <pc:spChg chg="del">
          <ac:chgData name="am i who" userId="4b6389a2c128101d" providerId="Windows Live" clId="Web-{5EC9D510-0A2B-4692-A018-2388A3F8641B}" dt="2020-08-05T10:30:48.481" v="605"/>
          <ac:spMkLst>
            <pc:docMk/>
            <pc:sldMk cId="2710076900" sldId="274"/>
            <ac:spMk id="4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0:27:06.610" v="568" actId="1076"/>
          <ac:spMkLst>
            <pc:docMk/>
            <pc:sldMk cId="2710076900" sldId="274"/>
            <ac:spMk id="8" creationId="{D7910FAE-922D-402C-876E-E501C3D24557}"/>
          </ac:spMkLst>
        </pc:spChg>
        <pc:spChg chg="del mod">
          <ac:chgData name="am i who" userId="4b6389a2c128101d" providerId="Windows Live" clId="Web-{5EC9D510-0A2B-4692-A018-2388A3F8641B}" dt="2020-08-05T10:26:54.828" v="563"/>
          <ac:spMkLst>
            <pc:docMk/>
            <pc:sldMk cId="2710076900" sldId="274"/>
            <ac:spMk id="13" creationId="{99EF35C5-0185-4791-8DDC-EFA633FC29B4}"/>
          </ac:spMkLst>
        </pc:spChg>
        <pc:picChg chg="mod">
          <ac:chgData name="am i who" userId="4b6389a2c128101d" providerId="Windows Live" clId="Web-{5EC9D510-0A2B-4692-A018-2388A3F8641B}" dt="2020-08-05T10:27:44.237" v="590" actId="1076"/>
          <ac:picMkLst>
            <pc:docMk/>
            <pc:sldMk cId="2710076900" sldId="274"/>
            <ac:picMk id="3" creationId="{ED23C3EA-4389-4C7D-8919-6A32EF8DB2C5}"/>
          </ac:picMkLst>
        </pc:picChg>
        <pc:picChg chg="mod">
          <ac:chgData name="am i who" userId="4b6389a2c128101d" providerId="Windows Live" clId="Web-{5EC9D510-0A2B-4692-A018-2388A3F8641B}" dt="2020-08-05T10:26:59.594" v="566" actId="1076"/>
          <ac:picMkLst>
            <pc:docMk/>
            <pc:sldMk cId="2710076900" sldId="274"/>
            <ac:picMk id="6" creationId="{031D17AD-A592-412D-BFFD-0F54577D0AA5}"/>
          </ac:picMkLst>
        </pc:picChg>
        <pc:picChg chg="mod">
          <ac:chgData name="am i who" userId="4b6389a2c128101d" providerId="Windows Live" clId="Web-{5EC9D510-0A2B-4692-A018-2388A3F8641B}" dt="2020-08-05T10:27:08.516" v="569" actId="14100"/>
          <ac:picMkLst>
            <pc:docMk/>
            <pc:sldMk cId="2710076900" sldId="274"/>
            <ac:picMk id="7" creationId="{721F96BC-7336-4E71-9C3B-870C92FD6560}"/>
          </ac:picMkLst>
        </pc:picChg>
      </pc:sldChg>
      <pc:sldChg chg="new del">
        <pc:chgData name="am i who" userId="4b6389a2c128101d" providerId="Windows Live" clId="Web-{5EC9D510-0A2B-4692-A018-2388A3F8641B}" dt="2020-08-05T10:31:53.843" v="609"/>
        <pc:sldMkLst>
          <pc:docMk/>
          <pc:sldMk cId="3353698545" sldId="275"/>
        </pc:sldMkLst>
      </pc:sldChg>
      <pc:sldChg chg="addSp delSp modSp new">
        <pc:chgData name="am i who" userId="4b6389a2c128101d" providerId="Windows Live" clId="Web-{5EC9D510-0A2B-4692-A018-2388A3F8641B}" dt="2020-08-05T10:32:48.768" v="636" actId="1076"/>
        <pc:sldMkLst>
          <pc:docMk/>
          <pc:sldMk cId="4084185801" sldId="275"/>
        </pc:sldMkLst>
        <pc:spChg chg="del">
          <ac:chgData name="am i who" userId="4b6389a2c128101d" providerId="Windows Live" clId="Web-{5EC9D510-0A2B-4692-A018-2388A3F8641B}" dt="2020-08-05T10:32:10.125" v="612"/>
          <ac:spMkLst>
            <pc:docMk/>
            <pc:sldMk cId="4084185801" sldId="275"/>
            <ac:spMk id="2" creationId="{3BAD4A5C-136E-436F-8E8C-1025C8E9C150}"/>
          </ac:spMkLst>
        </pc:spChg>
        <pc:spChg chg="del">
          <ac:chgData name="am i who" userId="4b6389a2c128101d" providerId="Windows Live" clId="Web-{5EC9D510-0A2B-4692-A018-2388A3F8641B}" dt="2020-08-05T10:32:06" v="611"/>
          <ac:spMkLst>
            <pc:docMk/>
            <pc:sldMk cId="4084185801" sldId="275"/>
            <ac:spMk id="3" creationId="{02535C67-072B-43DD-A0CF-8CA7673307F2}"/>
          </ac:spMkLst>
        </pc:spChg>
        <pc:spChg chg="del">
          <ac:chgData name="am i who" userId="4b6389a2c128101d" providerId="Windows Live" clId="Web-{5EC9D510-0A2B-4692-A018-2388A3F8641B}" dt="2020-08-05T10:32:13.266" v="613"/>
          <ac:spMkLst>
            <pc:docMk/>
            <pc:sldMk cId="4084185801" sldId="275"/>
            <ac:spMk id="4" creationId="{BDA927CB-C99E-41CC-A856-49BC8AD0881F}"/>
          </ac:spMkLst>
        </pc:spChg>
        <pc:spChg chg="add mod">
          <ac:chgData name="am i who" userId="4b6389a2c128101d" providerId="Windows Live" clId="Web-{5EC9D510-0A2B-4692-A018-2388A3F8641B}" dt="2020-08-05T10:32:48.768" v="636" actId="1076"/>
          <ac:spMkLst>
            <pc:docMk/>
            <pc:sldMk cId="4084185801" sldId="275"/>
            <ac:spMk id="6" creationId="{D966A813-E740-4871-8845-7893B6D28E27}"/>
          </ac:spMkLst>
        </pc:spChg>
      </pc:sldChg>
      <pc:sldChg chg="modSp add replId">
        <pc:chgData name="am i who" userId="4b6389a2c128101d" providerId="Windows Live" clId="Web-{5EC9D510-0A2B-4692-A018-2388A3F8641B}" dt="2020-08-05T12:23:09.077" v="2232" actId="20577"/>
        <pc:sldMkLst>
          <pc:docMk/>
          <pc:sldMk cId="2967144756" sldId="276"/>
        </pc:sldMkLst>
        <pc:spChg chg="mod">
          <ac:chgData name="am i who" userId="4b6389a2c128101d" providerId="Windows Live" clId="Web-{5EC9D510-0A2B-4692-A018-2388A3F8641B}" dt="2020-08-05T10:34:07.600" v="640" actId="20577"/>
          <ac:spMkLst>
            <pc:docMk/>
            <pc:sldMk cId="2967144756" sldId="276"/>
            <ac:spMk id="2" creationId="{00000000-0000-0000-0000-000000000000}"/>
          </ac:spMkLst>
        </pc:spChg>
        <pc:spChg chg="mod">
          <ac:chgData name="am i who" userId="4b6389a2c128101d" providerId="Windows Live" clId="Web-{5EC9D510-0A2B-4692-A018-2388A3F8641B}" dt="2020-08-05T12:23:09.077" v="2232" actId="20577"/>
          <ac:spMkLst>
            <pc:docMk/>
            <pc:sldMk cId="2967144756" sldId="276"/>
            <ac:spMk id="7" creationId="{00000000-0000-0000-0000-000000000000}"/>
          </ac:spMkLst>
        </pc:spChg>
      </pc:sldChg>
      <pc:sldChg chg="addSp delSp modSp add replId">
        <pc:chgData name="am i who" userId="4b6389a2c128101d" providerId="Windows Live" clId="Web-{5EC9D510-0A2B-4692-A018-2388A3F8641B}" dt="2020-08-05T10:43:56.630" v="1003" actId="20577"/>
        <pc:sldMkLst>
          <pc:docMk/>
          <pc:sldMk cId="1875122223" sldId="277"/>
        </pc:sldMkLst>
        <pc:spChg chg="mod">
          <ac:chgData name="am i who" userId="4b6389a2c128101d" providerId="Windows Live" clId="Web-{5EC9D510-0A2B-4692-A018-2388A3F8641B}" dt="2020-08-05T10:43:44.895" v="993" actId="20577"/>
          <ac:spMkLst>
            <pc:docMk/>
            <pc:sldMk cId="1875122223" sldId="277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0:38:22.051" v="781"/>
          <ac:spMkLst>
            <pc:docMk/>
            <pc:sldMk cId="1875122223" sldId="277"/>
            <ac:spMk id="23" creationId="{D4B0C7D4-2D60-402F-A6F0-F9D096A8705D}"/>
          </ac:spMkLst>
        </pc:spChg>
        <pc:spChg chg="del">
          <ac:chgData name="am i who" userId="4b6389a2c128101d" providerId="Windows Live" clId="Web-{5EC9D510-0A2B-4692-A018-2388A3F8641B}" dt="2020-08-05T10:38:22.051" v="780"/>
          <ac:spMkLst>
            <pc:docMk/>
            <pc:sldMk cId="1875122223" sldId="277"/>
            <ac:spMk id="24" creationId="{0D6C842A-DB12-4797-A85B-4863AE0120B7}"/>
          </ac:spMkLst>
        </pc:spChg>
        <pc:spChg chg="del">
          <ac:chgData name="am i who" userId="4b6389a2c128101d" providerId="Windows Live" clId="Web-{5EC9D510-0A2B-4692-A018-2388A3F8641B}" dt="2020-08-05T10:38:22.051" v="779"/>
          <ac:spMkLst>
            <pc:docMk/>
            <pc:sldMk cId="1875122223" sldId="277"/>
            <ac:spMk id="25" creationId="{2159A8BA-6426-4B50-8607-079E9B3349C7}"/>
          </ac:spMkLst>
        </pc:spChg>
        <pc:spChg chg="del">
          <ac:chgData name="am i who" userId="4b6389a2c128101d" providerId="Windows Live" clId="Web-{5EC9D510-0A2B-4692-A018-2388A3F8641B}" dt="2020-08-05T10:38:22.051" v="778"/>
          <ac:spMkLst>
            <pc:docMk/>
            <pc:sldMk cId="1875122223" sldId="277"/>
            <ac:spMk id="26" creationId="{A9691F59-E1C0-4ADE-BC2D-162E1230FD86}"/>
          </ac:spMkLst>
        </pc:spChg>
        <pc:spChg chg="del">
          <ac:chgData name="am i who" userId="4b6389a2c128101d" providerId="Windows Live" clId="Web-{5EC9D510-0A2B-4692-A018-2388A3F8641B}" dt="2020-08-05T10:38:22.051" v="777"/>
          <ac:spMkLst>
            <pc:docMk/>
            <pc:sldMk cId="1875122223" sldId="277"/>
            <ac:spMk id="27" creationId="{4CE4A5DF-6D55-42F3-AAE8-3769B95BBB58}"/>
          </ac:spMkLst>
        </pc:spChg>
        <pc:spChg chg="del">
          <ac:chgData name="am i who" userId="4b6389a2c128101d" providerId="Windows Live" clId="Web-{5EC9D510-0A2B-4692-A018-2388A3F8641B}" dt="2020-08-05T10:38:22.036" v="776"/>
          <ac:spMkLst>
            <pc:docMk/>
            <pc:sldMk cId="1875122223" sldId="277"/>
            <ac:spMk id="28" creationId="{3D65231A-E200-4B3C-97F1-FB2D89F09E37}"/>
          </ac:spMkLst>
        </pc:spChg>
        <pc:spChg chg="del">
          <ac:chgData name="am i who" userId="4b6389a2c128101d" providerId="Windows Live" clId="Web-{5EC9D510-0A2B-4692-A018-2388A3F8641B}" dt="2020-08-05T10:38:22.036" v="775"/>
          <ac:spMkLst>
            <pc:docMk/>
            <pc:sldMk cId="1875122223" sldId="277"/>
            <ac:spMk id="29" creationId="{E18147DC-07BC-4B0B-AFDC-21319F17D9E5}"/>
          </ac:spMkLst>
        </pc:spChg>
        <pc:spChg chg="del">
          <ac:chgData name="am i who" userId="4b6389a2c128101d" providerId="Windows Live" clId="Web-{5EC9D510-0A2B-4692-A018-2388A3F8641B}" dt="2020-08-05T10:38:22.036" v="774"/>
          <ac:spMkLst>
            <pc:docMk/>
            <pc:sldMk cId="1875122223" sldId="277"/>
            <ac:spMk id="30" creationId="{DDEFEBD6-DACD-4DAD-A39B-6B089C349216}"/>
          </ac:spMkLst>
        </pc:spChg>
        <pc:spChg chg="del">
          <ac:chgData name="am i who" userId="4b6389a2c128101d" providerId="Windows Live" clId="Web-{5EC9D510-0A2B-4692-A018-2388A3F8641B}" dt="2020-08-05T10:38:22.036" v="773"/>
          <ac:spMkLst>
            <pc:docMk/>
            <pc:sldMk cId="1875122223" sldId="277"/>
            <ac:spMk id="31" creationId="{6DE0597B-3968-48F7-962D-82E0B7897C9B}"/>
          </ac:spMkLst>
        </pc:spChg>
        <pc:spChg chg="del">
          <ac:chgData name="am i who" userId="4b6389a2c128101d" providerId="Windows Live" clId="Web-{5EC9D510-0A2B-4692-A018-2388A3F8641B}" dt="2020-08-05T10:38:22.036" v="772"/>
          <ac:spMkLst>
            <pc:docMk/>
            <pc:sldMk cId="1875122223" sldId="277"/>
            <ac:spMk id="32" creationId="{B7930072-05E3-49AD-A076-ADA8317E11E2}"/>
          </ac:spMkLst>
        </pc:spChg>
        <pc:spChg chg="del">
          <ac:chgData name="am i who" userId="4b6389a2c128101d" providerId="Windows Live" clId="Web-{5EC9D510-0A2B-4692-A018-2388A3F8641B}" dt="2020-08-05T10:38:22.036" v="771"/>
          <ac:spMkLst>
            <pc:docMk/>
            <pc:sldMk cId="1875122223" sldId="277"/>
            <ac:spMk id="33" creationId="{78EC7C68-8BA2-4F35-B540-5D7F98D23626}"/>
          </ac:spMkLst>
        </pc:spChg>
        <pc:spChg chg="del">
          <ac:chgData name="am i who" userId="4b6389a2c128101d" providerId="Windows Live" clId="Web-{5EC9D510-0A2B-4692-A018-2388A3F8641B}" dt="2020-08-05T10:38:22.036" v="770"/>
          <ac:spMkLst>
            <pc:docMk/>
            <pc:sldMk cId="1875122223" sldId="277"/>
            <ac:spMk id="34" creationId="{04E69486-5E4A-4508-9EB7-99FB18523481}"/>
          </ac:spMkLst>
        </pc:spChg>
        <pc:spChg chg="del">
          <ac:chgData name="am i who" userId="4b6389a2c128101d" providerId="Windows Live" clId="Web-{5EC9D510-0A2B-4692-A018-2388A3F8641B}" dt="2020-08-05T10:38:22.036" v="769"/>
          <ac:spMkLst>
            <pc:docMk/>
            <pc:sldMk cId="1875122223" sldId="277"/>
            <ac:spMk id="35" creationId="{B32F4E94-5B6B-406D-84A1-2A113AB9AE32}"/>
          </ac:spMkLst>
        </pc:spChg>
        <pc:spChg chg="del">
          <ac:chgData name="am i who" userId="4b6389a2c128101d" providerId="Windows Live" clId="Web-{5EC9D510-0A2B-4692-A018-2388A3F8641B}" dt="2020-08-05T10:38:22.036" v="768"/>
          <ac:spMkLst>
            <pc:docMk/>
            <pc:sldMk cId="1875122223" sldId="277"/>
            <ac:spMk id="36" creationId="{3F8E193A-0422-401F-ACDD-1AAE8F65E785}"/>
          </ac:spMkLst>
        </pc:spChg>
        <pc:spChg chg="del">
          <ac:chgData name="am i who" userId="4b6389a2c128101d" providerId="Windows Live" clId="Web-{5EC9D510-0A2B-4692-A018-2388A3F8641B}" dt="2020-08-05T10:38:22.036" v="767"/>
          <ac:spMkLst>
            <pc:docMk/>
            <pc:sldMk cId="1875122223" sldId="277"/>
            <ac:spMk id="37" creationId="{F0472CF8-FC84-48F0-8FEB-CDE69C6E094D}"/>
          </ac:spMkLst>
        </pc:spChg>
        <pc:spChg chg="del">
          <ac:chgData name="am i who" userId="4b6389a2c128101d" providerId="Windows Live" clId="Web-{5EC9D510-0A2B-4692-A018-2388A3F8641B}" dt="2020-08-05T10:38:22.036" v="766"/>
          <ac:spMkLst>
            <pc:docMk/>
            <pc:sldMk cId="1875122223" sldId="277"/>
            <ac:spMk id="38" creationId="{D58FE9A2-E120-49AF-8545-9F565F43D1F7}"/>
          </ac:spMkLst>
        </pc:spChg>
        <pc:spChg chg="del">
          <ac:chgData name="am i who" userId="4b6389a2c128101d" providerId="Windows Live" clId="Web-{5EC9D510-0A2B-4692-A018-2388A3F8641B}" dt="2020-08-05T10:38:22.036" v="765"/>
          <ac:spMkLst>
            <pc:docMk/>
            <pc:sldMk cId="1875122223" sldId="277"/>
            <ac:spMk id="39" creationId="{69B7CA88-D09C-4FC9-BE55-9C5E467A9243}"/>
          </ac:spMkLst>
        </pc:spChg>
        <pc:spChg chg="del">
          <ac:chgData name="am i who" userId="4b6389a2c128101d" providerId="Windows Live" clId="Web-{5EC9D510-0A2B-4692-A018-2388A3F8641B}" dt="2020-08-05T10:38:22.036" v="764"/>
          <ac:spMkLst>
            <pc:docMk/>
            <pc:sldMk cId="1875122223" sldId="277"/>
            <ac:spMk id="40" creationId="{28CF9E9B-7B1C-45D3-B623-F737C4907A39}"/>
          </ac:spMkLst>
        </pc:spChg>
        <pc:spChg chg="del">
          <ac:chgData name="am i who" userId="4b6389a2c128101d" providerId="Windows Live" clId="Web-{5EC9D510-0A2B-4692-A018-2388A3F8641B}" dt="2020-08-05T10:38:22.019" v="763"/>
          <ac:spMkLst>
            <pc:docMk/>
            <pc:sldMk cId="1875122223" sldId="277"/>
            <ac:spMk id="41" creationId="{3376E895-4749-4ABA-BF09-012256543C20}"/>
          </ac:spMkLst>
        </pc:spChg>
        <pc:spChg chg="del">
          <ac:chgData name="am i who" userId="4b6389a2c128101d" providerId="Windows Live" clId="Web-{5EC9D510-0A2B-4692-A018-2388A3F8641B}" dt="2020-08-05T10:38:22.019" v="762"/>
          <ac:spMkLst>
            <pc:docMk/>
            <pc:sldMk cId="1875122223" sldId="277"/>
            <ac:spMk id="42" creationId="{A0C63F89-C25B-425D-8489-8AD20FABE89A}"/>
          </ac:spMkLst>
        </pc:spChg>
        <pc:spChg chg="del">
          <ac:chgData name="am i who" userId="4b6389a2c128101d" providerId="Windows Live" clId="Web-{5EC9D510-0A2B-4692-A018-2388A3F8641B}" dt="2020-08-05T10:38:22.019" v="761"/>
          <ac:spMkLst>
            <pc:docMk/>
            <pc:sldMk cId="1875122223" sldId="277"/>
            <ac:spMk id="43" creationId="{B6B09D27-6788-4FBB-BAFE-1E0D026CA8BA}"/>
          </ac:spMkLst>
        </pc:spChg>
        <pc:spChg chg="del">
          <ac:chgData name="am i who" userId="4b6389a2c128101d" providerId="Windows Live" clId="Web-{5EC9D510-0A2B-4692-A018-2388A3F8641B}" dt="2020-08-05T10:38:22.019" v="760"/>
          <ac:spMkLst>
            <pc:docMk/>
            <pc:sldMk cId="1875122223" sldId="277"/>
            <ac:spMk id="44" creationId="{4CC82DC4-70EB-4EEE-8CE8-05677076BDD6}"/>
          </ac:spMkLst>
        </pc:spChg>
        <pc:spChg chg="add mod">
          <ac:chgData name="am i who" userId="4b6389a2c128101d" providerId="Windows Live" clId="Web-{5EC9D510-0A2B-4692-A018-2388A3F8641B}" dt="2020-08-05T10:39:05.351" v="809" actId="1076"/>
          <ac:spMkLst>
            <pc:docMk/>
            <pc:sldMk cId="1875122223" sldId="277"/>
            <ac:spMk id="45" creationId="{F992C309-8526-4DF8-BB3E-9A910C92C136}"/>
          </ac:spMkLst>
        </pc:spChg>
        <pc:spChg chg="add mod">
          <ac:chgData name="am i who" userId="4b6389a2c128101d" providerId="Windows Live" clId="Web-{5EC9D510-0A2B-4692-A018-2388A3F8641B}" dt="2020-08-05T10:39:05.381" v="810" actId="1076"/>
          <ac:spMkLst>
            <pc:docMk/>
            <pc:sldMk cId="1875122223" sldId="277"/>
            <ac:spMk id="46" creationId="{0FAD47A3-B990-449D-B1FB-17725865CEE8}"/>
          </ac:spMkLst>
        </pc:spChg>
        <pc:spChg chg="add mod">
          <ac:chgData name="am i who" userId="4b6389a2c128101d" providerId="Windows Live" clId="Web-{5EC9D510-0A2B-4692-A018-2388A3F8641B}" dt="2020-08-05T10:39:05.397" v="811" actId="1076"/>
          <ac:spMkLst>
            <pc:docMk/>
            <pc:sldMk cId="1875122223" sldId="277"/>
            <ac:spMk id="47" creationId="{692F4C05-576E-44A5-B2CC-0554562BB340}"/>
          </ac:spMkLst>
        </pc:spChg>
        <pc:spChg chg="add mod">
          <ac:chgData name="am i who" userId="4b6389a2c128101d" providerId="Windows Live" clId="Web-{5EC9D510-0A2B-4692-A018-2388A3F8641B}" dt="2020-08-05T10:39:05.414" v="812" actId="1076"/>
          <ac:spMkLst>
            <pc:docMk/>
            <pc:sldMk cId="1875122223" sldId="277"/>
            <ac:spMk id="48" creationId="{57843D1C-ACDD-425E-9CF6-CA67EB457609}"/>
          </ac:spMkLst>
        </pc:spChg>
        <pc:spChg chg="add mod">
          <ac:chgData name="am i who" userId="4b6389a2c128101d" providerId="Windows Live" clId="Web-{5EC9D510-0A2B-4692-A018-2388A3F8641B}" dt="2020-08-05T10:39:05.414" v="813" actId="1076"/>
          <ac:spMkLst>
            <pc:docMk/>
            <pc:sldMk cId="1875122223" sldId="277"/>
            <ac:spMk id="49" creationId="{A8C0C9F9-BB12-4A55-911B-5F5ACE446D67}"/>
          </ac:spMkLst>
        </pc:spChg>
        <pc:spChg chg="add mod">
          <ac:chgData name="am i who" userId="4b6389a2c128101d" providerId="Windows Live" clId="Web-{5EC9D510-0A2B-4692-A018-2388A3F8641B}" dt="2020-08-05T10:43:56.630" v="1003" actId="20577"/>
          <ac:spMkLst>
            <pc:docMk/>
            <pc:sldMk cId="1875122223" sldId="277"/>
            <ac:spMk id="50" creationId="{C10A8458-D833-447C-815F-E0373E78F3C7}"/>
          </ac:spMkLst>
        </pc:spChg>
        <pc:spChg chg="add mod">
          <ac:chgData name="am i who" userId="4b6389a2c128101d" providerId="Windows Live" clId="Web-{5EC9D510-0A2B-4692-A018-2388A3F8641B}" dt="2020-08-05T10:39:05.444" v="815" actId="1076"/>
          <ac:spMkLst>
            <pc:docMk/>
            <pc:sldMk cId="1875122223" sldId="277"/>
            <ac:spMk id="51" creationId="{6C6DC34F-D0E7-4033-AA69-4F16035A0B30}"/>
          </ac:spMkLst>
        </pc:spChg>
        <pc:spChg chg="add mod">
          <ac:chgData name="am i who" userId="4b6389a2c128101d" providerId="Windows Live" clId="Web-{5EC9D510-0A2B-4692-A018-2388A3F8641B}" dt="2020-08-05T10:39:05.459" v="816" actId="1076"/>
          <ac:spMkLst>
            <pc:docMk/>
            <pc:sldMk cId="1875122223" sldId="277"/>
            <ac:spMk id="52" creationId="{FE4A5F5C-4EA7-43CA-B768-D08FE321AC3A}"/>
          </ac:spMkLst>
        </pc:spChg>
        <pc:spChg chg="add mod">
          <ac:chgData name="am i who" userId="4b6389a2c128101d" providerId="Windows Live" clId="Web-{5EC9D510-0A2B-4692-A018-2388A3F8641B}" dt="2020-08-05T10:39:05.475" v="817" actId="1076"/>
          <ac:spMkLst>
            <pc:docMk/>
            <pc:sldMk cId="1875122223" sldId="277"/>
            <ac:spMk id="53" creationId="{11750E41-39A0-457F-966C-CF9E14CA975B}"/>
          </ac:spMkLst>
        </pc:spChg>
        <pc:spChg chg="add mod">
          <ac:chgData name="am i who" userId="4b6389a2c128101d" providerId="Windows Live" clId="Web-{5EC9D510-0A2B-4692-A018-2388A3F8641B}" dt="2020-08-05T10:39:05.475" v="818" actId="1076"/>
          <ac:spMkLst>
            <pc:docMk/>
            <pc:sldMk cId="1875122223" sldId="277"/>
            <ac:spMk id="54" creationId="{5E5E8352-A82F-4A2D-81BA-79FAC098A055}"/>
          </ac:spMkLst>
        </pc:spChg>
        <pc:spChg chg="add mod">
          <ac:chgData name="am i who" userId="4b6389a2c128101d" providerId="Windows Live" clId="Web-{5EC9D510-0A2B-4692-A018-2388A3F8641B}" dt="2020-08-05T10:39:05.506" v="819" actId="1076"/>
          <ac:spMkLst>
            <pc:docMk/>
            <pc:sldMk cId="1875122223" sldId="277"/>
            <ac:spMk id="55" creationId="{956014EC-CD05-4AFE-8EC1-1ADAD495417E}"/>
          </ac:spMkLst>
        </pc:spChg>
        <pc:spChg chg="add mod">
          <ac:chgData name="am i who" userId="4b6389a2c128101d" providerId="Windows Live" clId="Web-{5EC9D510-0A2B-4692-A018-2388A3F8641B}" dt="2020-08-05T10:39:05.537" v="820" actId="1076"/>
          <ac:spMkLst>
            <pc:docMk/>
            <pc:sldMk cId="1875122223" sldId="277"/>
            <ac:spMk id="56" creationId="{1B44648A-EF54-4C40-A4E0-E901FD0B321E}"/>
          </ac:spMkLst>
        </pc:spChg>
        <pc:spChg chg="add mod">
          <ac:chgData name="am i who" userId="4b6389a2c128101d" providerId="Windows Live" clId="Web-{5EC9D510-0A2B-4692-A018-2388A3F8641B}" dt="2020-08-05T10:39:05.554" v="821" actId="1076"/>
          <ac:spMkLst>
            <pc:docMk/>
            <pc:sldMk cId="1875122223" sldId="277"/>
            <ac:spMk id="57" creationId="{2985F971-A53E-4DD1-BBAE-2DAEB6DD3E8E}"/>
          </ac:spMkLst>
        </pc:spChg>
        <pc:spChg chg="add mod">
          <ac:chgData name="am i who" userId="4b6389a2c128101d" providerId="Windows Live" clId="Web-{5EC9D510-0A2B-4692-A018-2388A3F8641B}" dt="2020-08-05T10:39:05.569" v="822" actId="1076"/>
          <ac:spMkLst>
            <pc:docMk/>
            <pc:sldMk cId="1875122223" sldId="277"/>
            <ac:spMk id="58" creationId="{4BDF8FBF-ADAC-475A-BB46-2EF3CF30A6CC}"/>
          </ac:spMkLst>
        </pc:spChg>
      </pc:sldChg>
      <pc:sldChg chg="addSp delSp modSp add replId">
        <pc:chgData name="am i who" userId="4b6389a2c128101d" providerId="Windows Live" clId="Web-{5EC9D510-0A2B-4692-A018-2388A3F8641B}" dt="2020-08-05T10:43:21.129" v="973" actId="1076"/>
        <pc:sldMkLst>
          <pc:docMk/>
          <pc:sldMk cId="2797240672" sldId="278"/>
        </pc:sldMkLst>
        <pc:spChg chg="mod">
          <ac:chgData name="am i who" userId="4b6389a2c128101d" providerId="Windows Live" clId="Web-{5EC9D510-0A2B-4692-A018-2388A3F8641B}" dt="2020-08-05T10:41:47.436" v="923" actId="20577"/>
          <ac:spMkLst>
            <pc:docMk/>
            <pc:sldMk cId="2797240672" sldId="278"/>
            <ac:spMk id="2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0:41:09.309" v="896" actId="1076"/>
          <ac:spMkLst>
            <pc:docMk/>
            <pc:sldMk cId="2797240672" sldId="278"/>
            <ac:spMk id="3" creationId="{96301E1A-A268-4B4F-9732-76A3D50B0BB9}"/>
          </ac:spMkLst>
        </pc:spChg>
        <pc:spChg chg="add mod">
          <ac:chgData name="am i who" userId="4b6389a2c128101d" providerId="Windows Live" clId="Web-{5EC9D510-0A2B-4692-A018-2388A3F8641B}" dt="2020-08-05T10:41:09.309" v="897" actId="1076"/>
          <ac:spMkLst>
            <pc:docMk/>
            <pc:sldMk cId="2797240672" sldId="278"/>
            <ac:spMk id="4" creationId="{C5A2CE21-5CCE-48B4-AC3C-5CA129577C70}"/>
          </ac:spMkLst>
        </pc:spChg>
        <pc:spChg chg="del mod">
          <ac:chgData name="am i who" userId="4b6389a2c128101d" providerId="Windows Live" clId="Web-{5EC9D510-0A2B-4692-A018-2388A3F8641B}" dt="2020-08-05T10:42:50.018" v="963"/>
          <ac:spMkLst>
            <pc:docMk/>
            <pc:sldMk cId="2797240672" sldId="278"/>
            <ac:spMk id="5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0:41:09.325" v="898" actId="1076"/>
          <ac:spMkLst>
            <pc:docMk/>
            <pc:sldMk cId="2797240672" sldId="278"/>
            <ac:spMk id="6" creationId="{1BC81666-4D02-4880-984D-AED3478F97B2}"/>
          </ac:spMkLst>
        </pc:spChg>
        <pc:spChg chg="add mod">
          <ac:chgData name="am i who" userId="4b6389a2c128101d" providerId="Windows Live" clId="Web-{5EC9D510-0A2B-4692-A018-2388A3F8641B}" dt="2020-08-05T10:41:09.341" v="899" actId="1076"/>
          <ac:spMkLst>
            <pc:docMk/>
            <pc:sldMk cId="2797240672" sldId="278"/>
            <ac:spMk id="7" creationId="{C86F050A-3922-49E2-9875-623249D130FE}"/>
          </ac:spMkLst>
        </pc:spChg>
        <pc:spChg chg="add mod">
          <ac:chgData name="am i who" userId="4b6389a2c128101d" providerId="Windows Live" clId="Web-{5EC9D510-0A2B-4692-A018-2388A3F8641B}" dt="2020-08-05T10:41:09.356" v="900" actId="1076"/>
          <ac:spMkLst>
            <pc:docMk/>
            <pc:sldMk cId="2797240672" sldId="278"/>
            <ac:spMk id="8" creationId="{83AF9CF8-4D04-48C8-9FB7-1D1F72FD605C}"/>
          </ac:spMkLst>
        </pc:spChg>
        <pc:spChg chg="add mod">
          <ac:chgData name="am i who" userId="4b6389a2c128101d" providerId="Windows Live" clId="Web-{5EC9D510-0A2B-4692-A018-2388A3F8641B}" dt="2020-08-05T10:41:09.372" v="901" actId="1076"/>
          <ac:spMkLst>
            <pc:docMk/>
            <pc:sldMk cId="2797240672" sldId="278"/>
            <ac:spMk id="9" creationId="{0BA21B10-FBB8-4536-B805-E35F4A08325C}"/>
          </ac:spMkLst>
        </pc:spChg>
        <pc:spChg chg="add mod">
          <ac:chgData name="am i who" userId="4b6389a2c128101d" providerId="Windows Live" clId="Web-{5EC9D510-0A2B-4692-A018-2388A3F8641B}" dt="2020-08-05T10:41:09.387" v="902" actId="1076"/>
          <ac:spMkLst>
            <pc:docMk/>
            <pc:sldMk cId="2797240672" sldId="278"/>
            <ac:spMk id="10" creationId="{10664789-8D24-47D4-A260-E32815116FA6}"/>
          </ac:spMkLst>
        </pc:spChg>
        <pc:spChg chg="add mod">
          <ac:chgData name="am i who" userId="4b6389a2c128101d" providerId="Windows Live" clId="Web-{5EC9D510-0A2B-4692-A018-2388A3F8641B}" dt="2020-08-05T10:41:09.387" v="903" actId="1076"/>
          <ac:spMkLst>
            <pc:docMk/>
            <pc:sldMk cId="2797240672" sldId="278"/>
            <ac:spMk id="11" creationId="{111EF229-B950-477D-9F11-B792AC0B894D}"/>
          </ac:spMkLst>
        </pc:spChg>
        <pc:spChg chg="add mod">
          <ac:chgData name="am i who" userId="4b6389a2c128101d" providerId="Windows Live" clId="Web-{5EC9D510-0A2B-4692-A018-2388A3F8641B}" dt="2020-08-05T10:42:58.393" v="964"/>
          <ac:spMkLst>
            <pc:docMk/>
            <pc:sldMk cId="2797240672" sldId="278"/>
            <ac:spMk id="12" creationId="{D8948817-A797-4C53-8C06-D3E244949EED}"/>
          </ac:spMkLst>
        </pc:spChg>
        <pc:spChg chg="mod">
          <ac:chgData name="am i who" userId="4b6389a2c128101d" providerId="Windows Live" clId="Web-{5EC9D510-0A2B-4692-A018-2388A3F8641B}" dt="2020-08-05T10:43:21.129" v="973" actId="1076"/>
          <ac:spMkLst>
            <pc:docMk/>
            <pc:sldMk cId="2797240672" sldId="278"/>
            <ac:spMk id="45" creationId="{F992C309-8526-4DF8-BB3E-9A910C92C136}"/>
          </ac:spMkLst>
        </pc:spChg>
        <pc:spChg chg="mod">
          <ac:chgData name="am i who" userId="4b6389a2c128101d" providerId="Windows Live" clId="Web-{5EC9D510-0A2B-4692-A018-2388A3F8641B}" dt="2020-08-05T10:42:26.470" v="957" actId="1076"/>
          <ac:spMkLst>
            <pc:docMk/>
            <pc:sldMk cId="2797240672" sldId="278"/>
            <ac:spMk id="46" creationId="{0FAD47A3-B990-449D-B1FB-17725865CEE8}"/>
          </ac:spMkLst>
        </pc:spChg>
        <pc:spChg chg="mod">
          <ac:chgData name="am i who" userId="4b6389a2c128101d" providerId="Windows Live" clId="Web-{5EC9D510-0A2B-4692-A018-2388A3F8641B}" dt="2020-08-05T10:42:26.485" v="958" actId="1076"/>
          <ac:spMkLst>
            <pc:docMk/>
            <pc:sldMk cId="2797240672" sldId="278"/>
            <ac:spMk id="47" creationId="{692F4C05-576E-44A5-B2CC-0554562BB340}"/>
          </ac:spMkLst>
        </pc:spChg>
        <pc:spChg chg="mod">
          <ac:chgData name="am i who" userId="4b6389a2c128101d" providerId="Windows Live" clId="Web-{5EC9D510-0A2B-4692-A018-2388A3F8641B}" dt="2020-08-05T10:42:26.501" v="959" actId="1076"/>
          <ac:spMkLst>
            <pc:docMk/>
            <pc:sldMk cId="2797240672" sldId="278"/>
            <ac:spMk id="48" creationId="{57843D1C-ACDD-425E-9CF6-CA67EB457609}"/>
          </ac:spMkLst>
        </pc:spChg>
        <pc:spChg chg="mod">
          <ac:chgData name="am i who" userId="4b6389a2c128101d" providerId="Windows Live" clId="Web-{5EC9D510-0A2B-4692-A018-2388A3F8641B}" dt="2020-08-05T10:42:26.516" v="960" actId="1076"/>
          <ac:spMkLst>
            <pc:docMk/>
            <pc:sldMk cId="2797240672" sldId="278"/>
            <ac:spMk id="49" creationId="{A8C0C9F9-BB12-4A55-911B-5F5ACE446D67}"/>
          </ac:spMkLst>
        </pc:spChg>
        <pc:spChg chg="mod">
          <ac:chgData name="am i who" userId="4b6389a2c128101d" providerId="Windows Live" clId="Web-{5EC9D510-0A2B-4692-A018-2388A3F8641B}" dt="2020-08-05T10:42:17.719" v="954" actId="1076"/>
          <ac:spMkLst>
            <pc:docMk/>
            <pc:sldMk cId="2797240672" sldId="278"/>
            <ac:spMk id="50" creationId="{C10A8458-D833-447C-815F-E0373E78F3C7}"/>
          </ac:spMkLst>
        </pc:spChg>
        <pc:spChg chg="mod">
          <ac:chgData name="am i who" userId="4b6389a2c128101d" providerId="Windows Live" clId="Web-{5EC9D510-0A2B-4692-A018-2388A3F8641B}" dt="2020-08-05T10:42:17.657" v="950" actId="1076"/>
          <ac:spMkLst>
            <pc:docMk/>
            <pc:sldMk cId="2797240672" sldId="278"/>
            <ac:spMk id="51" creationId="{6C6DC34F-D0E7-4033-AA69-4F16035A0B30}"/>
          </ac:spMkLst>
        </pc:spChg>
        <pc:spChg chg="mod">
          <ac:chgData name="am i who" userId="4b6389a2c128101d" providerId="Windows Live" clId="Web-{5EC9D510-0A2B-4692-A018-2388A3F8641B}" dt="2020-08-05T10:42:17.672" v="951" actId="1076"/>
          <ac:spMkLst>
            <pc:docMk/>
            <pc:sldMk cId="2797240672" sldId="278"/>
            <ac:spMk id="52" creationId="{FE4A5F5C-4EA7-43CA-B768-D08FE321AC3A}"/>
          </ac:spMkLst>
        </pc:spChg>
        <pc:spChg chg="mod">
          <ac:chgData name="am i who" userId="4b6389a2c128101d" providerId="Windows Live" clId="Web-{5EC9D510-0A2B-4692-A018-2388A3F8641B}" dt="2020-08-05T10:42:17.688" v="952" actId="1076"/>
          <ac:spMkLst>
            <pc:docMk/>
            <pc:sldMk cId="2797240672" sldId="278"/>
            <ac:spMk id="53" creationId="{11750E41-39A0-457F-966C-CF9E14CA975B}"/>
          </ac:spMkLst>
        </pc:spChg>
        <pc:spChg chg="mod">
          <ac:chgData name="am i who" userId="4b6389a2c128101d" providerId="Windows Live" clId="Web-{5EC9D510-0A2B-4692-A018-2388A3F8641B}" dt="2020-08-05T10:42:17.688" v="953" actId="1076"/>
          <ac:spMkLst>
            <pc:docMk/>
            <pc:sldMk cId="2797240672" sldId="278"/>
            <ac:spMk id="54" creationId="{5E5E8352-A82F-4A2D-81BA-79FAC098A055}"/>
          </ac:spMkLst>
        </pc:spChg>
        <pc:spChg chg="del">
          <ac:chgData name="am i who" userId="4b6389a2c128101d" providerId="Windows Live" clId="Web-{5EC9D510-0A2B-4692-A018-2388A3F8641B}" dt="2020-08-05T10:40:22.244" v="830"/>
          <ac:spMkLst>
            <pc:docMk/>
            <pc:sldMk cId="2797240672" sldId="278"/>
            <ac:spMk id="55" creationId="{956014EC-CD05-4AFE-8EC1-1ADAD495417E}"/>
          </ac:spMkLst>
        </pc:spChg>
        <pc:spChg chg="del">
          <ac:chgData name="am i who" userId="4b6389a2c128101d" providerId="Windows Live" clId="Web-{5EC9D510-0A2B-4692-A018-2388A3F8641B}" dt="2020-08-05T10:40:22.229" v="829"/>
          <ac:spMkLst>
            <pc:docMk/>
            <pc:sldMk cId="2797240672" sldId="278"/>
            <ac:spMk id="56" creationId="{1B44648A-EF54-4C40-A4E0-E901FD0B321E}"/>
          </ac:spMkLst>
        </pc:spChg>
        <pc:spChg chg="del">
          <ac:chgData name="am i who" userId="4b6389a2c128101d" providerId="Windows Live" clId="Web-{5EC9D510-0A2B-4692-A018-2388A3F8641B}" dt="2020-08-05T10:40:22.229" v="828"/>
          <ac:spMkLst>
            <pc:docMk/>
            <pc:sldMk cId="2797240672" sldId="278"/>
            <ac:spMk id="57" creationId="{2985F971-A53E-4DD1-BBAE-2DAEB6DD3E8E}"/>
          </ac:spMkLst>
        </pc:spChg>
        <pc:spChg chg="mod">
          <ac:chgData name="am i who" userId="4b6389a2c128101d" providerId="Windows Live" clId="Web-{5EC9D510-0A2B-4692-A018-2388A3F8641B}" dt="2020-08-05T10:42:17.719" v="955" actId="1076"/>
          <ac:spMkLst>
            <pc:docMk/>
            <pc:sldMk cId="2797240672" sldId="278"/>
            <ac:spMk id="58" creationId="{4BDF8FBF-ADAC-475A-BB46-2EF3CF30A6CC}"/>
          </ac:spMkLst>
        </pc:spChg>
      </pc:sldChg>
      <pc:sldChg chg="modSp add replId">
        <pc:chgData name="am i who" userId="4b6389a2c128101d" providerId="Windows Live" clId="Web-{5EC9D510-0A2B-4692-A018-2388A3F8641B}" dt="2020-08-05T10:47:15" v="1062" actId="14100"/>
        <pc:sldMkLst>
          <pc:docMk/>
          <pc:sldMk cId="2842782979" sldId="279"/>
        </pc:sldMkLst>
        <pc:spChg chg="mod">
          <ac:chgData name="am i who" userId="4b6389a2c128101d" providerId="Windows Live" clId="Web-{5EC9D510-0A2B-4692-A018-2388A3F8641B}" dt="2020-08-05T10:47:15" v="1062" actId="14100"/>
          <ac:spMkLst>
            <pc:docMk/>
            <pc:sldMk cId="2842782979" sldId="279"/>
            <ac:spMk id="6" creationId="{D966A813-E740-4871-8845-7893B6D28E27}"/>
          </ac:spMkLst>
        </pc:spChg>
      </pc:sldChg>
      <pc:sldChg chg="add del replId">
        <pc:chgData name="am i who" userId="4b6389a2c128101d" providerId="Windows Live" clId="Web-{5EC9D510-0A2B-4692-A018-2388A3F8641B}" dt="2020-08-05T10:48:47.536" v="1064"/>
        <pc:sldMkLst>
          <pc:docMk/>
          <pc:sldMk cId="71794047" sldId="280"/>
        </pc:sldMkLst>
      </pc:sldChg>
      <pc:sldChg chg="addSp delSp modSp new mod modClrScheme chgLayout">
        <pc:chgData name="am i who" userId="4b6389a2c128101d" providerId="Windows Live" clId="Web-{5EC9D510-0A2B-4692-A018-2388A3F8641B}" dt="2020-08-05T10:53:53.505" v="1099" actId="1076"/>
        <pc:sldMkLst>
          <pc:docMk/>
          <pc:sldMk cId="2999572607" sldId="280"/>
        </pc:sldMkLst>
        <pc:spChg chg="del mod ord">
          <ac:chgData name="am i who" userId="4b6389a2c128101d" providerId="Windows Live" clId="Web-{5EC9D510-0A2B-4692-A018-2388A3F8641B}" dt="2020-08-05T10:52:00.218" v="1092"/>
          <ac:spMkLst>
            <pc:docMk/>
            <pc:sldMk cId="2999572607" sldId="280"/>
            <ac:spMk id="2" creationId="{9B0F2F44-CB81-4895-8329-D874AADC5144}"/>
          </ac:spMkLst>
        </pc:spChg>
        <pc:spChg chg="del mod ord">
          <ac:chgData name="am i who" userId="4b6389a2c128101d" providerId="Windows Live" clId="Web-{5EC9D510-0A2B-4692-A018-2388A3F8641B}" dt="2020-08-05T10:50:11.431" v="1068"/>
          <ac:spMkLst>
            <pc:docMk/>
            <pc:sldMk cId="2999572607" sldId="280"/>
            <ac:spMk id="3" creationId="{988CCA46-45B9-4D01-9B27-6A92B12295F8}"/>
          </ac:spMkLst>
        </pc:spChg>
        <pc:spChg chg="add mod">
          <ac:chgData name="am i who" userId="4b6389a2c128101d" providerId="Windows Live" clId="Web-{5EC9D510-0A2B-4692-A018-2388A3F8641B}" dt="2020-08-05T10:50:08.087" v="1067"/>
          <ac:spMkLst>
            <pc:docMk/>
            <pc:sldMk cId="2999572607" sldId="280"/>
            <ac:spMk id="5" creationId="{6C845A30-9044-414A-83C9-1717037C6E51}"/>
          </ac:spMkLst>
        </pc:spChg>
        <pc:spChg chg="add mod">
          <ac:chgData name="am i who" userId="4b6389a2c128101d" providerId="Windows Live" clId="Web-{5EC9D510-0A2B-4692-A018-2388A3F8641B}" dt="2020-08-05T10:53:48.926" v="1098" actId="1076"/>
          <ac:spMkLst>
            <pc:docMk/>
            <pc:sldMk cId="2999572607" sldId="280"/>
            <ac:spMk id="7" creationId="{43590295-E915-4A8B-A6B9-B723DA5D0C91}"/>
          </ac:spMkLst>
        </pc:spChg>
        <pc:spChg chg="add mod">
          <ac:chgData name="am i who" userId="4b6389a2c128101d" providerId="Windows Live" clId="Web-{5EC9D510-0A2B-4692-A018-2388A3F8641B}" dt="2020-08-05T10:53:53.505" v="1099" actId="1076"/>
          <ac:spMkLst>
            <pc:docMk/>
            <pc:sldMk cId="2999572607" sldId="280"/>
            <ac:spMk id="9" creationId="{87CA08AB-2A77-4A66-AD9F-2F1408C0FDE3}"/>
          </ac:spMkLst>
        </pc:spChg>
        <pc:picChg chg="add mod">
          <ac:chgData name="am i who" userId="4b6389a2c128101d" providerId="Windows Live" clId="Web-{5EC9D510-0A2B-4692-A018-2388A3F8641B}" dt="2020-08-05T10:53:44.817" v="1097" actId="14100"/>
          <ac:picMkLst>
            <pc:docMk/>
            <pc:sldMk cId="2999572607" sldId="280"/>
            <ac:picMk id="10" creationId="{1E37E7DB-429B-4124-8703-9037633D5ECF}"/>
          </ac:picMkLst>
        </pc:picChg>
      </pc:sldChg>
      <pc:sldChg chg="addSp delSp modSp add ord replId">
        <pc:chgData name="am i who" userId="4b6389a2c128101d" providerId="Windows Live" clId="Web-{5EC9D510-0A2B-4692-A018-2388A3F8641B}" dt="2020-08-05T10:57:26.610" v="1127" actId="1076"/>
        <pc:sldMkLst>
          <pc:docMk/>
          <pc:sldMk cId="1147424483" sldId="281"/>
        </pc:sldMkLst>
        <pc:spChg chg="mod">
          <ac:chgData name="am i who" userId="4b6389a2c128101d" providerId="Windows Live" clId="Web-{5EC9D510-0A2B-4692-A018-2388A3F8641B}" dt="2020-08-05T10:57:26.610" v="1127" actId="1076"/>
          <ac:spMkLst>
            <pc:docMk/>
            <pc:sldMk cId="1147424483" sldId="281"/>
            <ac:spMk id="2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0:57:21.062" v="1124" actId="1076"/>
          <ac:spMkLst>
            <pc:docMk/>
            <pc:sldMk cId="1147424483" sldId="281"/>
            <ac:spMk id="18" creationId="{73EBC26F-CE21-4497-8C9B-52ECCDDC1EBB}"/>
          </ac:spMkLst>
        </pc:spChg>
        <pc:spChg chg="add mod">
          <ac:chgData name="am i who" userId="4b6389a2c128101d" providerId="Windows Live" clId="Web-{5EC9D510-0A2B-4692-A018-2388A3F8641B}" dt="2020-08-05T10:57:21.094" v="1125" actId="1076"/>
          <ac:spMkLst>
            <pc:docMk/>
            <pc:sldMk cId="1147424483" sldId="281"/>
            <ac:spMk id="19" creationId="{39296F2E-1CD4-4A16-B468-665226FF2FEB}"/>
          </ac:spMkLst>
        </pc:spChg>
        <pc:spChg chg="del">
          <ac:chgData name="am i who" userId="4b6389a2c128101d" providerId="Windows Live" clId="Web-{5EC9D510-0A2B-4692-A018-2388A3F8641B}" dt="2020-08-05T10:56:47.342" v="1118"/>
          <ac:spMkLst>
            <pc:docMk/>
            <pc:sldMk cId="1147424483" sldId="281"/>
            <ac:spMk id="45" creationId="{F992C309-8526-4DF8-BB3E-9A910C92C136}"/>
          </ac:spMkLst>
        </pc:spChg>
        <pc:spChg chg="del">
          <ac:chgData name="am i who" userId="4b6389a2c128101d" providerId="Windows Live" clId="Web-{5EC9D510-0A2B-4692-A018-2388A3F8641B}" dt="2020-08-05T10:56:47.342" v="1117"/>
          <ac:spMkLst>
            <pc:docMk/>
            <pc:sldMk cId="1147424483" sldId="281"/>
            <ac:spMk id="46" creationId="{0FAD47A3-B990-449D-B1FB-17725865CEE8}"/>
          </ac:spMkLst>
        </pc:spChg>
        <pc:spChg chg="del">
          <ac:chgData name="am i who" userId="4b6389a2c128101d" providerId="Windows Live" clId="Web-{5EC9D510-0A2B-4692-A018-2388A3F8641B}" dt="2020-08-05T10:56:47.326" v="1116"/>
          <ac:spMkLst>
            <pc:docMk/>
            <pc:sldMk cId="1147424483" sldId="281"/>
            <ac:spMk id="47" creationId="{692F4C05-576E-44A5-B2CC-0554562BB340}"/>
          </ac:spMkLst>
        </pc:spChg>
        <pc:spChg chg="del">
          <ac:chgData name="am i who" userId="4b6389a2c128101d" providerId="Windows Live" clId="Web-{5EC9D510-0A2B-4692-A018-2388A3F8641B}" dt="2020-08-05T10:56:47.326" v="1115"/>
          <ac:spMkLst>
            <pc:docMk/>
            <pc:sldMk cId="1147424483" sldId="281"/>
            <ac:spMk id="48" creationId="{57843D1C-ACDD-425E-9CF6-CA67EB457609}"/>
          </ac:spMkLst>
        </pc:spChg>
        <pc:spChg chg="del">
          <ac:chgData name="am i who" userId="4b6389a2c128101d" providerId="Windows Live" clId="Web-{5EC9D510-0A2B-4692-A018-2388A3F8641B}" dt="2020-08-05T10:56:47.326" v="1114"/>
          <ac:spMkLst>
            <pc:docMk/>
            <pc:sldMk cId="1147424483" sldId="281"/>
            <ac:spMk id="49" creationId="{A8C0C9F9-BB12-4A55-911B-5F5ACE446D67}"/>
          </ac:spMkLst>
        </pc:spChg>
        <pc:spChg chg="del">
          <ac:chgData name="am i who" userId="4b6389a2c128101d" providerId="Windows Live" clId="Web-{5EC9D510-0A2B-4692-A018-2388A3F8641B}" dt="2020-08-05T10:56:47.326" v="1113"/>
          <ac:spMkLst>
            <pc:docMk/>
            <pc:sldMk cId="1147424483" sldId="281"/>
            <ac:spMk id="50" creationId="{C10A8458-D833-447C-815F-E0373E78F3C7}"/>
          </ac:spMkLst>
        </pc:spChg>
        <pc:spChg chg="del">
          <ac:chgData name="am i who" userId="4b6389a2c128101d" providerId="Windows Live" clId="Web-{5EC9D510-0A2B-4692-A018-2388A3F8641B}" dt="2020-08-05T10:56:47.326" v="1112"/>
          <ac:spMkLst>
            <pc:docMk/>
            <pc:sldMk cId="1147424483" sldId="281"/>
            <ac:spMk id="51" creationId="{6C6DC34F-D0E7-4033-AA69-4F16035A0B30}"/>
          </ac:spMkLst>
        </pc:spChg>
        <pc:spChg chg="del">
          <ac:chgData name="am i who" userId="4b6389a2c128101d" providerId="Windows Live" clId="Web-{5EC9D510-0A2B-4692-A018-2388A3F8641B}" dt="2020-08-05T10:56:47.326" v="1111"/>
          <ac:spMkLst>
            <pc:docMk/>
            <pc:sldMk cId="1147424483" sldId="281"/>
            <ac:spMk id="52" creationId="{FE4A5F5C-4EA7-43CA-B768-D08FE321AC3A}"/>
          </ac:spMkLst>
        </pc:spChg>
        <pc:spChg chg="del">
          <ac:chgData name="am i who" userId="4b6389a2c128101d" providerId="Windows Live" clId="Web-{5EC9D510-0A2B-4692-A018-2388A3F8641B}" dt="2020-08-05T10:56:47.326" v="1110"/>
          <ac:spMkLst>
            <pc:docMk/>
            <pc:sldMk cId="1147424483" sldId="281"/>
            <ac:spMk id="53" creationId="{11750E41-39A0-457F-966C-CF9E14CA975B}"/>
          </ac:spMkLst>
        </pc:spChg>
        <pc:spChg chg="del">
          <ac:chgData name="am i who" userId="4b6389a2c128101d" providerId="Windows Live" clId="Web-{5EC9D510-0A2B-4692-A018-2388A3F8641B}" dt="2020-08-05T10:56:47.326" v="1109"/>
          <ac:spMkLst>
            <pc:docMk/>
            <pc:sldMk cId="1147424483" sldId="281"/>
            <ac:spMk id="54" creationId="{5E5E8352-A82F-4A2D-81BA-79FAC098A055}"/>
          </ac:spMkLst>
        </pc:spChg>
        <pc:spChg chg="del">
          <ac:chgData name="am i who" userId="4b6389a2c128101d" providerId="Windows Live" clId="Web-{5EC9D510-0A2B-4692-A018-2388A3F8641B}" dt="2020-08-05T10:56:47.326" v="1108"/>
          <ac:spMkLst>
            <pc:docMk/>
            <pc:sldMk cId="1147424483" sldId="281"/>
            <ac:spMk id="55" creationId="{956014EC-CD05-4AFE-8EC1-1ADAD495417E}"/>
          </ac:spMkLst>
        </pc:spChg>
        <pc:spChg chg="del">
          <ac:chgData name="am i who" userId="4b6389a2c128101d" providerId="Windows Live" clId="Web-{5EC9D510-0A2B-4692-A018-2388A3F8641B}" dt="2020-08-05T10:56:47.326" v="1107"/>
          <ac:spMkLst>
            <pc:docMk/>
            <pc:sldMk cId="1147424483" sldId="281"/>
            <ac:spMk id="56" creationId="{1B44648A-EF54-4C40-A4E0-E901FD0B321E}"/>
          </ac:spMkLst>
        </pc:spChg>
        <pc:spChg chg="del">
          <ac:chgData name="am i who" userId="4b6389a2c128101d" providerId="Windows Live" clId="Web-{5EC9D510-0A2B-4692-A018-2388A3F8641B}" dt="2020-08-05T10:56:47.326" v="1106"/>
          <ac:spMkLst>
            <pc:docMk/>
            <pc:sldMk cId="1147424483" sldId="281"/>
            <ac:spMk id="57" creationId="{2985F971-A53E-4DD1-BBAE-2DAEB6DD3E8E}"/>
          </ac:spMkLst>
        </pc:spChg>
        <pc:spChg chg="del">
          <ac:chgData name="am i who" userId="4b6389a2c128101d" providerId="Windows Live" clId="Web-{5EC9D510-0A2B-4692-A018-2388A3F8641B}" dt="2020-08-05T10:56:47.311" v="1105"/>
          <ac:spMkLst>
            <pc:docMk/>
            <pc:sldMk cId="1147424483" sldId="281"/>
            <ac:spMk id="58" creationId="{4BDF8FBF-ADAC-475A-BB46-2EF3CF30A6CC}"/>
          </ac:spMkLst>
        </pc:spChg>
      </pc:sldChg>
      <pc:sldChg chg="addSp delSp modSp add ord replId">
        <pc:chgData name="am i who" userId="4b6389a2c128101d" providerId="Windows Live" clId="Web-{5EC9D510-0A2B-4692-A018-2388A3F8641B}" dt="2020-08-05T11:00:24.009" v="1140"/>
        <pc:sldMkLst>
          <pc:docMk/>
          <pc:sldMk cId="2425502645" sldId="282"/>
        </pc:sldMkLst>
        <pc:spChg chg="del">
          <ac:chgData name="am i who" userId="4b6389a2c128101d" providerId="Windows Live" clId="Web-{5EC9D510-0A2B-4692-A018-2388A3F8641B}" dt="2020-08-05T10:57:46.642" v="1130"/>
          <ac:spMkLst>
            <pc:docMk/>
            <pc:sldMk cId="2425502645" sldId="282"/>
            <ac:spMk id="18" creationId="{73EBC26F-CE21-4497-8C9B-52ECCDDC1EBB}"/>
          </ac:spMkLst>
        </pc:spChg>
        <pc:spChg chg="del">
          <ac:chgData name="am i who" userId="4b6389a2c128101d" providerId="Windows Live" clId="Web-{5EC9D510-0A2B-4692-A018-2388A3F8641B}" dt="2020-08-05T10:57:46.642" v="1129"/>
          <ac:spMkLst>
            <pc:docMk/>
            <pc:sldMk cId="2425502645" sldId="282"/>
            <ac:spMk id="19" creationId="{39296F2E-1CD4-4A16-B468-665226FF2FEB}"/>
          </ac:spMkLst>
        </pc:spChg>
        <pc:picChg chg="add mod">
          <ac:chgData name="am i who" userId="4b6389a2c128101d" providerId="Windows Live" clId="Web-{5EC9D510-0A2B-4692-A018-2388A3F8641B}" dt="2020-08-05T10:58:28.066" v="1138" actId="1076"/>
          <ac:picMkLst>
            <pc:docMk/>
            <pc:sldMk cId="2425502645" sldId="282"/>
            <ac:picMk id="3" creationId="{F379E6A7-2C9D-432C-A0E5-C9C0F8496F13}"/>
          </ac:picMkLst>
        </pc:picChg>
      </pc:sldChg>
      <pc:sldChg chg="addSp delSp modSp add replId">
        <pc:chgData name="am i who" userId="4b6389a2c128101d" providerId="Windows Live" clId="Web-{5EC9D510-0A2B-4692-A018-2388A3F8641B}" dt="2020-08-05T11:01:22.840" v="1169" actId="1076"/>
        <pc:sldMkLst>
          <pc:docMk/>
          <pc:sldMk cId="2705679793" sldId="283"/>
        </pc:sldMkLst>
        <pc:spChg chg="mod">
          <ac:chgData name="am i who" userId="4b6389a2c128101d" providerId="Windows Live" clId="Web-{5EC9D510-0A2B-4692-A018-2388A3F8641B}" dt="2020-08-05T11:00:37.494" v="1155" actId="20577"/>
          <ac:spMkLst>
            <pc:docMk/>
            <pc:sldMk cId="2705679793" sldId="283"/>
            <ac:spMk id="2" creationId="{00000000-0000-0000-0000-000000000000}"/>
          </ac:spMkLst>
        </pc:spChg>
        <pc:picChg chg="del">
          <ac:chgData name="am i who" userId="4b6389a2c128101d" providerId="Windows Live" clId="Web-{5EC9D510-0A2B-4692-A018-2388A3F8641B}" dt="2020-08-05T11:00:37.526" v="1157"/>
          <ac:picMkLst>
            <pc:docMk/>
            <pc:sldMk cId="2705679793" sldId="283"/>
            <ac:picMk id="3" creationId="{F379E6A7-2C9D-432C-A0E5-C9C0F8496F13}"/>
          </ac:picMkLst>
        </pc:picChg>
        <pc:picChg chg="add mod">
          <ac:chgData name="am i who" userId="4b6389a2c128101d" providerId="Windows Live" clId="Web-{5EC9D510-0A2B-4692-A018-2388A3F8641B}" dt="2020-08-05T11:01:22.840" v="1169" actId="1076"/>
          <ac:picMkLst>
            <pc:docMk/>
            <pc:sldMk cId="2705679793" sldId="283"/>
            <ac:picMk id="4" creationId="{96941DA6-2E4B-4461-A1CD-CCE831F8421C}"/>
          </ac:picMkLst>
        </pc:picChg>
      </pc:sldChg>
      <pc:sldChg chg="addSp delSp modSp add replId">
        <pc:chgData name="am i who" userId="4b6389a2c128101d" providerId="Windows Live" clId="Web-{5EC9D510-0A2B-4692-A018-2388A3F8641B}" dt="2020-08-05T12:53:22.530" v="2346" actId="20577"/>
        <pc:sldMkLst>
          <pc:docMk/>
          <pc:sldMk cId="1547325219" sldId="284"/>
        </pc:sldMkLst>
        <pc:spChg chg="mod">
          <ac:chgData name="am i who" userId="4b6389a2c128101d" providerId="Windows Live" clId="Web-{5EC9D510-0A2B-4692-A018-2388A3F8641B}" dt="2020-08-05T12:53:22.530" v="2346" actId="20577"/>
          <ac:spMkLst>
            <pc:docMk/>
            <pc:sldMk cId="1547325219" sldId="284"/>
            <ac:spMk id="2" creationId="{00000000-0000-0000-0000-000000000000}"/>
          </ac:spMkLst>
        </pc:spChg>
        <pc:picChg chg="add mod">
          <ac:chgData name="am i who" userId="4b6389a2c128101d" providerId="Windows Live" clId="Web-{5EC9D510-0A2B-4692-A018-2388A3F8641B}" dt="2020-08-05T11:02:17.312" v="1176" actId="1076"/>
          <ac:picMkLst>
            <pc:docMk/>
            <pc:sldMk cId="1547325219" sldId="284"/>
            <ac:picMk id="3" creationId="{14F3A401-1D45-4D7B-B3FD-937235CC0F52}"/>
          </ac:picMkLst>
        </pc:picChg>
        <pc:picChg chg="del">
          <ac:chgData name="am i who" userId="4b6389a2c128101d" providerId="Windows Live" clId="Web-{5EC9D510-0A2B-4692-A018-2388A3F8641B}" dt="2020-08-05T11:02:00.624" v="1171"/>
          <ac:picMkLst>
            <pc:docMk/>
            <pc:sldMk cId="1547325219" sldId="284"/>
            <ac:picMk id="4" creationId="{96941DA6-2E4B-4461-A1CD-CCE831F8421C}"/>
          </ac:picMkLst>
        </pc:picChg>
      </pc:sldChg>
      <pc:sldChg chg="modSp add replId">
        <pc:chgData name="am i who" userId="4b6389a2c128101d" providerId="Windows Live" clId="Web-{5EC9D510-0A2B-4692-A018-2388A3F8641B}" dt="2020-08-05T11:06:38.091" v="1219" actId="20577"/>
        <pc:sldMkLst>
          <pc:docMk/>
          <pc:sldMk cId="1431700003" sldId="285"/>
        </pc:sldMkLst>
        <pc:spChg chg="mod">
          <ac:chgData name="am i who" userId="4b6389a2c128101d" providerId="Windows Live" clId="Web-{5EC9D510-0A2B-4692-A018-2388A3F8641B}" dt="2020-08-05T11:06:38.091" v="1219" actId="20577"/>
          <ac:spMkLst>
            <pc:docMk/>
            <pc:sldMk cId="1431700003" sldId="285"/>
            <ac:spMk id="6" creationId="{D966A813-E740-4871-8845-7893B6D28E27}"/>
          </ac:spMkLst>
        </pc:spChg>
      </pc:sldChg>
      <pc:sldChg chg="addSp delSp modSp add ord replId">
        <pc:chgData name="am i who" userId="4b6389a2c128101d" providerId="Windows Live" clId="Web-{5EC9D510-0A2B-4692-A018-2388A3F8641B}" dt="2020-08-05T11:43:34.455" v="1533"/>
        <pc:sldMkLst>
          <pc:docMk/>
          <pc:sldMk cId="1721261076" sldId="286"/>
        </pc:sldMkLst>
        <pc:spChg chg="add del mod">
          <ac:chgData name="am i who" userId="4b6389a2c128101d" providerId="Windows Live" clId="Web-{5EC9D510-0A2B-4692-A018-2388A3F8641B}" dt="2020-08-05T11:09:04.099" v="1242"/>
          <ac:spMkLst>
            <pc:docMk/>
            <pc:sldMk cId="1721261076" sldId="286"/>
            <ac:spMk id="2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1:09:04.099" v="1242"/>
          <ac:spMkLst>
            <pc:docMk/>
            <pc:sldMk cId="1721261076" sldId="286"/>
            <ac:spMk id="4" creationId="{A16619A1-366D-48A6-8897-1E42DD42724E}"/>
          </ac:spMkLst>
        </pc:spChg>
        <pc:spChg chg="del">
          <ac:chgData name="am i who" userId="4b6389a2c128101d" providerId="Windows Live" clId="Web-{5EC9D510-0A2B-4692-A018-2388A3F8641B}" dt="2020-08-05T11:09:13.005" v="1243"/>
          <ac:spMkLst>
            <pc:docMk/>
            <pc:sldMk cId="1721261076" sldId="286"/>
            <ac:spMk id="7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1:09:39.116" v="1244"/>
          <ac:spMkLst>
            <pc:docMk/>
            <pc:sldMk cId="1721261076" sldId="286"/>
            <ac:spMk id="8" creationId="{D7164DD7-DFB0-4089-89F4-D62823614DD8}"/>
          </ac:spMkLst>
        </pc:spChg>
        <pc:spChg chg="add del mod">
          <ac:chgData name="am i who" userId="4b6389a2c128101d" providerId="Windows Live" clId="Web-{5EC9D510-0A2B-4692-A018-2388A3F8641B}" dt="2020-08-05T11:11:35.825" v="1249"/>
          <ac:spMkLst>
            <pc:docMk/>
            <pc:sldMk cId="1721261076" sldId="286"/>
            <ac:spMk id="11" creationId="{2977E30D-DCAC-4032-B839-C9209D9B4037}"/>
          </ac:spMkLst>
        </pc:spChg>
        <pc:picChg chg="add del mod ord">
          <ac:chgData name="am i who" userId="4b6389a2c128101d" providerId="Windows Live" clId="Web-{5EC9D510-0A2B-4692-A018-2388A3F8641B}" dt="2020-08-05T11:10:44.885" v="1248"/>
          <ac:picMkLst>
            <pc:docMk/>
            <pc:sldMk cId="1721261076" sldId="286"/>
            <ac:picMk id="9" creationId="{DC091C6C-3B43-4DDC-A02E-AD010D63997B}"/>
          </ac:picMkLst>
        </pc:picChg>
        <pc:picChg chg="add mod ord">
          <ac:chgData name="am i who" userId="4b6389a2c128101d" providerId="Windows Live" clId="Web-{5EC9D510-0A2B-4692-A018-2388A3F8641B}" dt="2020-08-05T11:11:41.779" v="1252" actId="1076"/>
          <ac:picMkLst>
            <pc:docMk/>
            <pc:sldMk cId="1721261076" sldId="286"/>
            <ac:picMk id="12" creationId="{874EB6BA-09C4-4E27-B9E4-61DA332BD67E}"/>
          </ac:picMkLst>
        </pc:picChg>
      </pc:sldChg>
      <pc:sldChg chg="addSp delSp modSp add replId">
        <pc:chgData name="am i who" userId="4b6389a2c128101d" providerId="Windows Live" clId="Web-{5EC9D510-0A2B-4692-A018-2388A3F8641B}" dt="2020-08-05T11:15:05.055" v="1277" actId="14100"/>
        <pc:sldMkLst>
          <pc:docMk/>
          <pc:sldMk cId="3141715165" sldId="287"/>
        </pc:sldMkLst>
        <pc:spChg chg="mod">
          <ac:chgData name="am i who" userId="4b6389a2c128101d" providerId="Windows Live" clId="Web-{5EC9D510-0A2B-4692-A018-2388A3F8641B}" dt="2020-08-05T11:12:32.687" v="1271" actId="20577"/>
          <ac:spMkLst>
            <pc:docMk/>
            <pc:sldMk cId="3141715165" sldId="287"/>
            <ac:spMk id="2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1:14:57.789" v="1275"/>
          <ac:spMkLst>
            <pc:docMk/>
            <pc:sldMk cId="3141715165" sldId="287"/>
            <ac:spMk id="4" creationId="{FEBB0DF7-E4C1-4D74-B434-205B5417A1DD}"/>
          </ac:spMkLst>
        </pc:spChg>
        <pc:picChg chg="add mod ord">
          <ac:chgData name="am i who" userId="4b6389a2c128101d" providerId="Windows Live" clId="Web-{5EC9D510-0A2B-4692-A018-2388A3F8641B}" dt="2020-08-05T11:15:05.055" v="1277" actId="14100"/>
          <ac:picMkLst>
            <pc:docMk/>
            <pc:sldMk cId="3141715165" sldId="287"/>
            <ac:picMk id="6" creationId="{F09D30BC-0114-4666-B6EB-C5A2EE4C8A08}"/>
          </ac:picMkLst>
        </pc:picChg>
        <pc:picChg chg="del">
          <ac:chgData name="am i who" userId="4b6389a2c128101d" providerId="Windows Live" clId="Web-{5EC9D510-0A2B-4692-A018-2388A3F8641B}" dt="2020-08-05T11:12:35.578" v="1274"/>
          <ac:picMkLst>
            <pc:docMk/>
            <pc:sldMk cId="3141715165" sldId="287"/>
            <ac:picMk id="12" creationId="{874EB6BA-09C4-4E27-B9E4-61DA332BD67E}"/>
          </ac:picMkLst>
        </pc:picChg>
      </pc:sldChg>
      <pc:sldChg chg="addSp delSp modSp add replId">
        <pc:chgData name="am i who" userId="4b6389a2c128101d" providerId="Windows Live" clId="Web-{5EC9D510-0A2B-4692-A018-2388A3F8641B}" dt="2020-08-05T11:16:35.028" v="1286" actId="1076"/>
        <pc:sldMkLst>
          <pc:docMk/>
          <pc:sldMk cId="1441281212" sldId="288"/>
        </pc:sldMkLst>
        <pc:spChg chg="add del mod">
          <ac:chgData name="am i who" userId="4b6389a2c128101d" providerId="Windows Live" clId="Web-{5EC9D510-0A2B-4692-A018-2388A3F8641B}" dt="2020-08-05T11:16:07.167" v="1280"/>
          <ac:spMkLst>
            <pc:docMk/>
            <pc:sldMk cId="1441281212" sldId="288"/>
            <ac:spMk id="4" creationId="{3C9D5DDA-480B-4F71-8AB6-588881FC03B5}"/>
          </ac:spMkLst>
        </pc:spChg>
        <pc:picChg chg="del">
          <ac:chgData name="am i who" userId="4b6389a2c128101d" providerId="Windows Live" clId="Web-{5EC9D510-0A2B-4692-A018-2388A3F8641B}" dt="2020-08-05T11:15:30.447" v="1279"/>
          <ac:picMkLst>
            <pc:docMk/>
            <pc:sldMk cId="1441281212" sldId="288"/>
            <ac:picMk id="6" creationId="{F09D30BC-0114-4666-B6EB-C5A2EE4C8A08}"/>
          </ac:picMkLst>
        </pc:picChg>
        <pc:picChg chg="add mod ord">
          <ac:chgData name="am i who" userId="4b6389a2c128101d" providerId="Windows Live" clId="Web-{5EC9D510-0A2B-4692-A018-2388A3F8641B}" dt="2020-08-05T11:16:35.028" v="1286" actId="1076"/>
          <ac:picMkLst>
            <pc:docMk/>
            <pc:sldMk cId="1441281212" sldId="288"/>
            <ac:picMk id="7" creationId="{D54A9F90-421C-49CA-BB11-2EF1DA50077E}"/>
          </ac:picMkLst>
        </pc:picChg>
      </pc:sldChg>
      <pc:sldChg chg="addSp delSp modSp add replId">
        <pc:chgData name="am i who" userId="4b6389a2c128101d" providerId="Windows Live" clId="Web-{5EC9D510-0A2B-4692-A018-2388A3F8641B}" dt="2020-08-05T11:18:23.924" v="1299" actId="1076"/>
        <pc:sldMkLst>
          <pc:docMk/>
          <pc:sldMk cId="3388985403" sldId="289"/>
        </pc:sldMkLst>
        <pc:spChg chg="mod">
          <ac:chgData name="am i who" userId="4b6389a2c128101d" providerId="Windows Live" clId="Web-{5EC9D510-0A2B-4692-A018-2388A3F8641B}" dt="2020-08-05T11:18:23.924" v="1299" actId="1076"/>
          <ac:spMkLst>
            <pc:docMk/>
            <pc:sldMk cId="3388985403" sldId="289"/>
            <ac:spMk id="2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1:16:54.435" v="1288"/>
          <ac:spMkLst>
            <pc:docMk/>
            <pc:sldMk cId="3388985403" sldId="289"/>
            <ac:spMk id="4" creationId="{33770467-AD24-4784-86FD-5B80A268A524}"/>
          </ac:spMkLst>
        </pc:spChg>
        <pc:picChg chg="add mod">
          <ac:chgData name="am i who" userId="4b6389a2c128101d" providerId="Windows Live" clId="Web-{5EC9D510-0A2B-4692-A018-2388A3F8641B}" dt="2020-08-05T11:18:23.659" v="1298" actId="1076"/>
          <ac:picMkLst>
            <pc:docMk/>
            <pc:sldMk cId="3388985403" sldId="289"/>
            <ac:picMk id="6" creationId="{ABBAD235-DD71-4207-A2D6-7343C0B67C0A}"/>
          </ac:picMkLst>
        </pc:picChg>
        <pc:picChg chg="del">
          <ac:chgData name="am i who" userId="4b6389a2c128101d" providerId="Windows Live" clId="Web-{5EC9D510-0A2B-4692-A018-2388A3F8641B}" dt="2020-08-05T11:16:36.528" v="1287"/>
          <ac:picMkLst>
            <pc:docMk/>
            <pc:sldMk cId="3388985403" sldId="289"/>
            <ac:picMk id="7" creationId="{D54A9F90-421C-49CA-BB11-2EF1DA50077E}"/>
          </ac:picMkLst>
        </pc:picChg>
      </pc:sldChg>
      <pc:sldChg chg="addSp delSp modSp add replId">
        <pc:chgData name="am i who" userId="4b6389a2c128101d" providerId="Windows Live" clId="Web-{5EC9D510-0A2B-4692-A018-2388A3F8641B}" dt="2020-08-05T11:43:15.032" v="1529" actId="20577"/>
        <pc:sldMkLst>
          <pc:docMk/>
          <pc:sldMk cId="3078442649" sldId="290"/>
        </pc:sldMkLst>
        <pc:spChg chg="mod">
          <ac:chgData name="am i who" userId="4b6389a2c128101d" providerId="Windows Live" clId="Web-{5EC9D510-0A2B-4692-A018-2388A3F8641B}" dt="2020-08-05T11:19:36.787" v="1304" actId="20577"/>
          <ac:spMkLst>
            <pc:docMk/>
            <pc:sldMk cId="3078442649" sldId="290"/>
            <ac:spMk id="2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1:30:25.102" v="1461" actId="1076"/>
          <ac:spMkLst>
            <pc:docMk/>
            <pc:sldMk cId="3078442649" sldId="290"/>
            <ac:spMk id="8" creationId="{34EF5577-A009-40DC-9A8A-D973C6A845D7}"/>
          </ac:spMkLst>
        </pc:spChg>
        <pc:spChg chg="add mod">
          <ac:chgData name="am i who" userId="4b6389a2c128101d" providerId="Windows Live" clId="Web-{5EC9D510-0A2B-4692-A018-2388A3F8641B}" dt="2020-08-05T11:30:19.899" v="1460" actId="1076"/>
          <ac:spMkLst>
            <pc:docMk/>
            <pc:sldMk cId="3078442649" sldId="290"/>
            <ac:spMk id="9" creationId="{7DEE6C38-DD27-466E-9383-C5FC589A3CD6}"/>
          </ac:spMkLst>
        </pc:spChg>
        <pc:spChg chg="add mod">
          <ac:chgData name="am i who" userId="4b6389a2c128101d" providerId="Windows Live" clId="Web-{5EC9D510-0A2B-4692-A018-2388A3F8641B}" dt="2020-08-05T11:43:15.032" v="1529" actId="20577"/>
          <ac:spMkLst>
            <pc:docMk/>
            <pc:sldMk cId="3078442649" sldId="290"/>
            <ac:spMk id="10" creationId="{E79FD269-F760-4A4E-A08E-B29685838470}"/>
          </ac:spMkLst>
        </pc:spChg>
        <pc:picChg chg="add mod">
          <ac:chgData name="am i who" userId="4b6389a2c128101d" providerId="Windows Live" clId="Web-{5EC9D510-0A2B-4692-A018-2388A3F8641B}" dt="2020-08-05T11:23:39.878" v="1318" actId="14100"/>
          <ac:picMkLst>
            <pc:docMk/>
            <pc:sldMk cId="3078442649" sldId="290"/>
            <ac:picMk id="3" creationId="{E5953800-7E92-41A0-A742-D1C291959CAF}"/>
          </ac:picMkLst>
        </pc:picChg>
        <pc:picChg chg="add mod">
          <ac:chgData name="am i who" userId="4b6389a2c128101d" providerId="Windows Live" clId="Web-{5EC9D510-0A2B-4692-A018-2388A3F8641B}" dt="2020-08-05T11:23:39.800" v="1317" actId="1076"/>
          <ac:picMkLst>
            <pc:docMk/>
            <pc:sldMk cId="3078442649" sldId="290"/>
            <ac:picMk id="4" creationId="{D76908CD-7C59-4A5D-957C-E6637D04A8DB}"/>
          </ac:picMkLst>
        </pc:picChg>
        <pc:picChg chg="del">
          <ac:chgData name="am i who" userId="4b6389a2c128101d" providerId="Windows Live" clId="Web-{5EC9D510-0A2B-4692-A018-2388A3F8641B}" dt="2020-08-05T11:19:31.162" v="1301"/>
          <ac:picMkLst>
            <pc:docMk/>
            <pc:sldMk cId="3078442649" sldId="290"/>
            <ac:picMk id="6" creationId="{ABBAD235-DD71-4207-A2D6-7343C0B67C0A}"/>
          </ac:picMkLst>
        </pc:picChg>
      </pc:sldChg>
      <pc:sldChg chg="delSp add del replId">
        <pc:chgData name="am i who" userId="4b6389a2c128101d" providerId="Windows Live" clId="Web-{5EC9D510-0A2B-4692-A018-2388A3F8641B}" dt="2020-08-05T11:31:09.542" v="1465"/>
        <pc:sldMkLst>
          <pc:docMk/>
          <pc:sldMk cId="2780544357" sldId="291"/>
        </pc:sldMkLst>
        <pc:picChg chg="del">
          <ac:chgData name="am i who" userId="4b6389a2c128101d" providerId="Windows Live" clId="Web-{5EC9D510-0A2B-4692-A018-2388A3F8641B}" dt="2020-08-05T11:31:03.557" v="1463"/>
          <ac:picMkLst>
            <pc:docMk/>
            <pc:sldMk cId="2780544357" sldId="291"/>
            <ac:picMk id="3" creationId="{E5953800-7E92-41A0-A742-D1C291959CAF}"/>
          </ac:picMkLst>
        </pc:picChg>
        <pc:picChg chg="del">
          <ac:chgData name="am i who" userId="4b6389a2c128101d" providerId="Windows Live" clId="Web-{5EC9D510-0A2B-4692-A018-2388A3F8641B}" dt="2020-08-05T11:31:03.604" v="1464"/>
          <ac:picMkLst>
            <pc:docMk/>
            <pc:sldMk cId="2780544357" sldId="291"/>
            <ac:picMk id="4" creationId="{D76908CD-7C59-4A5D-957C-E6637D04A8DB}"/>
          </ac:picMkLst>
        </pc:picChg>
      </pc:sldChg>
      <pc:sldChg chg="delSp modSp add replId">
        <pc:chgData name="am i who" userId="4b6389a2c128101d" providerId="Windows Live" clId="Web-{5EC9D510-0A2B-4692-A018-2388A3F8641B}" dt="2020-08-05T11:31:34.355" v="1469" actId="14100"/>
        <pc:sldMkLst>
          <pc:docMk/>
          <pc:sldMk cId="4131068715" sldId="291"/>
        </pc:sldMkLst>
        <pc:picChg chg="mod">
          <ac:chgData name="am i who" userId="4b6389a2c128101d" providerId="Windows Live" clId="Web-{5EC9D510-0A2B-4692-A018-2388A3F8641B}" dt="2020-08-05T11:31:34.355" v="1469" actId="14100"/>
          <ac:picMkLst>
            <pc:docMk/>
            <pc:sldMk cId="4131068715" sldId="291"/>
            <ac:picMk id="3" creationId="{E5953800-7E92-41A0-A742-D1C291959CAF}"/>
          </ac:picMkLst>
        </pc:picChg>
        <pc:picChg chg="del">
          <ac:chgData name="am i who" userId="4b6389a2c128101d" providerId="Windows Live" clId="Web-{5EC9D510-0A2B-4692-A018-2388A3F8641B}" dt="2020-08-05T11:31:27.339" v="1468"/>
          <ac:picMkLst>
            <pc:docMk/>
            <pc:sldMk cId="4131068715" sldId="291"/>
            <ac:picMk id="4" creationId="{D76908CD-7C59-4A5D-957C-E6637D04A8DB}"/>
          </ac:picMkLst>
        </pc:picChg>
      </pc:sldChg>
      <pc:sldChg chg="delSp add replId">
        <pc:chgData name="am i who" userId="4b6389a2c128101d" providerId="Windows Live" clId="Web-{5EC9D510-0A2B-4692-A018-2388A3F8641B}" dt="2020-08-05T11:31:44.137" v="1471"/>
        <pc:sldMkLst>
          <pc:docMk/>
          <pc:sldMk cId="1157887027" sldId="292"/>
        </pc:sldMkLst>
        <pc:spChg chg="del">
          <ac:chgData name="am i who" userId="4b6389a2c128101d" providerId="Windows Live" clId="Web-{5EC9D510-0A2B-4692-A018-2388A3F8641B}" dt="2020-08-05T11:31:44.137" v="1471"/>
          <ac:spMkLst>
            <pc:docMk/>
            <pc:sldMk cId="1157887027" sldId="292"/>
            <ac:spMk id="9" creationId="{7DEE6C38-DD27-466E-9383-C5FC589A3CD6}"/>
          </ac:spMkLst>
        </pc:spChg>
        <pc:picChg chg="del">
          <ac:chgData name="am i who" userId="4b6389a2c128101d" providerId="Windows Live" clId="Web-{5EC9D510-0A2B-4692-A018-2388A3F8641B}" dt="2020-08-05T11:31:38.028" v="1470"/>
          <ac:picMkLst>
            <pc:docMk/>
            <pc:sldMk cId="1157887027" sldId="292"/>
            <ac:picMk id="4" creationId="{D76908CD-7C59-4A5D-957C-E6637D04A8DB}"/>
          </ac:picMkLst>
        </pc:picChg>
      </pc:sldChg>
      <pc:sldChg chg="addSp delSp modSp add del replId">
        <pc:chgData name="am i who" userId="4b6389a2c128101d" providerId="Windows Live" clId="Web-{5EC9D510-0A2B-4692-A018-2388A3F8641B}" dt="2020-08-05T11:39:35.536" v="1507"/>
        <pc:sldMkLst>
          <pc:docMk/>
          <pc:sldMk cId="2526672255" sldId="293"/>
        </pc:sldMkLst>
        <pc:picChg chg="add mod">
          <ac:chgData name="am i who" userId="4b6389a2c128101d" providerId="Windows Live" clId="Web-{5EC9D510-0A2B-4692-A018-2388A3F8641B}" dt="2020-08-05T11:32:14.404" v="1475" actId="1076"/>
          <ac:picMkLst>
            <pc:docMk/>
            <pc:sldMk cId="2526672255" sldId="293"/>
            <ac:picMk id="4" creationId="{A8215884-F8C9-4DFA-988B-BB40545711C8}"/>
          </ac:picMkLst>
        </pc:picChg>
        <pc:picChg chg="add del mod">
          <ac:chgData name="am i who" userId="4b6389a2c128101d" providerId="Windows Live" clId="Web-{5EC9D510-0A2B-4692-A018-2388A3F8641B}" dt="2020-08-05T11:34:40.444" v="1479"/>
          <ac:picMkLst>
            <pc:docMk/>
            <pc:sldMk cId="2526672255" sldId="293"/>
            <ac:picMk id="6" creationId="{8F703CB5-727D-4A93-A5D4-D958B28FEEFB}"/>
          </ac:picMkLst>
        </pc:picChg>
      </pc:sldChg>
      <pc:sldChg chg="addSp modSp add replId">
        <pc:chgData name="am i who" userId="4b6389a2c128101d" providerId="Windows Live" clId="Web-{5EC9D510-0A2B-4692-A018-2388A3F8641B}" dt="2020-08-05T12:16:34.822" v="2142" actId="1076"/>
        <pc:sldMkLst>
          <pc:docMk/>
          <pc:sldMk cId="1909256074" sldId="294"/>
        </pc:sldMkLst>
        <pc:spChg chg="add mod">
          <ac:chgData name="am i who" userId="4b6389a2c128101d" providerId="Windows Live" clId="Web-{5EC9D510-0A2B-4692-A018-2388A3F8641B}" dt="2020-08-05T12:16:34.822" v="2142" actId="1076"/>
          <ac:spMkLst>
            <pc:docMk/>
            <pc:sldMk cId="1909256074" sldId="294"/>
            <ac:spMk id="7" creationId="{A602352A-18D1-4513-B50B-1CA860B565C3}"/>
          </ac:spMkLst>
        </pc:spChg>
        <pc:picChg chg="add mod">
          <ac:chgData name="am i who" userId="4b6389a2c128101d" providerId="Windows Live" clId="Web-{5EC9D510-0A2B-4692-A018-2388A3F8641B}" dt="2020-08-05T12:16:32.182" v="2141" actId="1076"/>
          <ac:picMkLst>
            <pc:docMk/>
            <pc:sldMk cId="1909256074" sldId="294"/>
            <ac:picMk id="6" creationId="{10359540-68D9-4D12-939E-03C54899EDF9}"/>
          </ac:picMkLst>
        </pc:picChg>
      </pc:sldChg>
      <pc:sldChg chg="add replId">
        <pc:chgData name="am i who" userId="4b6389a2c128101d" providerId="Windows Live" clId="Web-{5EC9D510-0A2B-4692-A018-2388A3F8641B}" dt="2020-08-05T11:39:24.661" v="1506"/>
        <pc:sldMkLst>
          <pc:docMk/>
          <pc:sldMk cId="2112947111" sldId="295"/>
        </pc:sldMkLst>
      </pc:sldChg>
      <pc:sldChg chg="addSp modSp add replId">
        <pc:chgData name="am i who" userId="4b6389a2c128101d" providerId="Windows Live" clId="Web-{5EC9D510-0A2B-4692-A018-2388A3F8641B}" dt="2020-08-05T11:41:48.965" v="1518" actId="1076"/>
        <pc:sldMkLst>
          <pc:docMk/>
          <pc:sldMk cId="2969773919" sldId="296"/>
        </pc:sldMkLst>
        <pc:picChg chg="add mod">
          <ac:chgData name="am i who" userId="4b6389a2c128101d" providerId="Windows Live" clId="Web-{5EC9D510-0A2B-4692-A018-2388A3F8641B}" dt="2020-08-05T11:40:07.132" v="1511" actId="1076"/>
          <ac:picMkLst>
            <pc:docMk/>
            <pc:sldMk cId="2969773919" sldId="296"/>
            <ac:picMk id="4" creationId="{3F902635-F49B-4209-9EB7-4FE28A61CB29}"/>
          </ac:picMkLst>
        </pc:picChg>
        <pc:picChg chg="add mod">
          <ac:chgData name="am i who" userId="4b6389a2c128101d" providerId="Windows Live" clId="Web-{5EC9D510-0A2B-4692-A018-2388A3F8641B}" dt="2020-08-05T11:41:48.965" v="1518" actId="1076"/>
          <ac:picMkLst>
            <pc:docMk/>
            <pc:sldMk cId="2969773919" sldId="296"/>
            <ac:picMk id="6" creationId="{301A9A1F-D0A7-4ABD-B98B-5366FE87E435}"/>
          </ac:picMkLst>
        </pc:picChg>
      </pc:sldChg>
      <pc:sldChg chg="delSp add replId">
        <pc:chgData name="am i who" userId="4b6389a2c128101d" providerId="Windows Live" clId="Web-{5EC9D510-0A2B-4692-A018-2388A3F8641B}" dt="2020-08-05T11:40:54.791" v="1517"/>
        <pc:sldMkLst>
          <pc:docMk/>
          <pc:sldMk cId="2384957181" sldId="297"/>
        </pc:sldMkLst>
        <pc:picChg chg="del">
          <ac:chgData name="am i who" userId="4b6389a2c128101d" providerId="Windows Live" clId="Web-{5EC9D510-0A2B-4692-A018-2388A3F8641B}" dt="2020-08-05T11:40:54.791" v="1517"/>
          <ac:picMkLst>
            <pc:docMk/>
            <pc:sldMk cId="2384957181" sldId="297"/>
            <ac:picMk id="6" creationId="{301A9A1F-D0A7-4ABD-B98B-5366FE87E435}"/>
          </ac:picMkLst>
        </pc:picChg>
      </pc:sldChg>
      <pc:sldChg chg="addSp delSp modSp new">
        <pc:chgData name="am i who" userId="4b6389a2c128101d" providerId="Windows Live" clId="Web-{5EC9D510-0A2B-4692-A018-2388A3F8641B}" dt="2020-08-05T11:48:21.876" v="1581" actId="20577"/>
        <pc:sldMkLst>
          <pc:docMk/>
          <pc:sldMk cId="1187995494" sldId="298"/>
        </pc:sldMkLst>
        <pc:spChg chg="mod">
          <ac:chgData name="am i who" userId="4b6389a2c128101d" providerId="Windows Live" clId="Web-{5EC9D510-0A2B-4692-A018-2388A3F8641B}" dt="2020-08-05T11:48:21.876" v="1581" actId="20577"/>
          <ac:spMkLst>
            <pc:docMk/>
            <pc:sldMk cId="1187995494" sldId="298"/>
            <ac:spMk id="2" creationId="{A4ED5794-7146-4BA3-88B1-E5ACB30319AF}"/>
          </ac:spMkLst>
        </pc:spChg>
        <pc:spChg chg="del">
          <ac:chgData name="am i who" userId="4b6389a2c128101d" providerId="Windows Live" clId="Web-{5EC9D510-0A2B-4692-A018-2388A3F8641B}" dt="2020-08-05T11:47:23.670" v="1546"/>
          <ac:spMkLst>
            <pc:docMk/>
            <pc:sldMk cId="1187995494" sldId="298"/>
            <ac:spMk id="3" creationId="{59AFE722-2755-44D5-98F1-7BC1DCB92708}"/>
          </ac:spMkLst>
        </pc:spChg>
        <pc:spChg chg="del">
          <ac:chgData name="am i who" userId="4b6389a2c128101d" providerId="Windows Live" clId="Web-{5EC9D510-0A2B-4692-A018-2388A3F8641B}" dt="2020-08-05T11:48:04.469" v="1577"/>
          <ac:spMkLst>
            <pc:docMk/>
            <pc:sldMk cId="1187995494" sldId="298"/>
            <ac:spMk id="4" creationId="{8F7818C0-48C2-4FA0-8903-744C3526073F}"/>
          </ac:spMkLst>
        </pc:spChg>
        <pc:picChg chg="add mod ord">
          <ac:chgData name="am i who" userId="4b6389a2c128101d" providerId="Windows Live" clId="Web-{5EC9D510-0A2B-4692-A018-2388A3F8641B}" dt="2020-08-05T11:48:07.485" v="1578" actId="14100"/>
          <ac:picMkLst>
            <pc:docMk/>
            <pc:sldMk cId="1187995494" sldId="298"/>
            <ac:picMk id="6" creationId="{BDCC5CDC-2688-471F-8DA2-CBE9C9FC2A4E}"/>
          </ac:picMkLst>
        </pc:picChg>
      </pc:sldChg>
      <pc:sldChg chg="addSp delSp modSp add replId">
        <pc:chgData name="am i who" userId="4b6389a2c128101d" providerId="Windows Live" clId="Web-{5EC9D510-0A2B-4692-A018-2388A3F8641B}" dt="2020-08-05T11:54:01.050" v="1651" actId="20577"/>
        <pc:sldMkLst>
          <pc:docMk/>
          <pc:sldMk cId="261664942" sldId="299"/>
        </pc:sldMkLst>
        <pc:spChg chg="mod">
          <ac:chgData name="am i who" userId="4b6389a2c128101d" providerId="Windows Live" clId="Web-{5EC9D510-0A2B-4692-A018-2388A3F8641B}" dt="2020-08-05T11:54:01.050" v="1651" actId="20577"/>
          <ac:spMkLst>
            <pc:docMk/>
            <pc:sldMk cId="261664942" sldId="299"/>
            <ac:spMk id="2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1:53:22.157" v="1614"/>
          <ac:spMkLst>
            <pc:docMk/>
            <pc:sldMk cId="261664942" sldId="299"/>
            <ac:spMk id="4" creationId="{7F28FA77-676D-4D75-AF2C-0182136CAD24}"/>
          </ac:spMkLst>
        </pc:spChg>
        <pc:picChg chg="del">
          <ac:chgData name="am i who" userId="4b6389a2c128101d" providerId="Windows Live" clId="Web-{5EC9D510-0A2B-4692-A018-2388A3F8641B}" dt="2020-08-05T11:53:16.844" v="1613"/>
          <ac:picMkLst>
            <pc:docMk/>
            <pc:sldMk cId="261664942" sldId="299"/>
            <ac:picMk id="6" creationId="{F09D30BC-0114-4666-B6EB-C5A2EE4C8A08}"/>
          </ac:picMkLst>
        </pc:picChg>
        <pc:picChg chg="add mod ord">
          <ac:chgData name="am i who" userId="4b6389a2c128101d" providerId="Windows Live" clId="Web-{5EC9D510-0A2B-4692-A018-2388A3F8641B}" dt="2020-08-05T11:53:30.814" v="1617" actId="1076"/>
          <ac:picMkLst>
            <pc:docMk/>
            <pc:sldMk cId="261664942" sldId="299"/>
            <ac:picMk id="7" creationId="{3C058993-EF7E-4153-A5DE-CB3A907F3F3D}"/>
          </ac:picMkLst>
        </pc:picChg>
      </pc:sldChg>
      <pc:sldChg chg="delSp add del replId">
        <pc:chgData name="am i who" userId="4b6389a2c128101d" providerId="Windows Live" clId="Web-{5EC9D510-0A2B-4692-A018-2388A3F8641B}" dt="2020-08-05T11:52:39.264" v="1609"/>
        <pc:sldMkLst>
          <pc:docMk/>
          <pc:sldMk cId="1261804897" sldId="299"/>
        </pc:sldMkLst>
        <pc:spChg chg="del">
          <ac:chgData name="am i who" userId="4b6389a2c128101d" providerId="Windows Live" clId="Web-{5EC9D510-0A2B-4692-A018-2388A3F8641B}" dt="2020-08-05T11:52:37.608" v="1608"/>
          <ac:spMkLst>
            <pc:docMk/>
            <pc:sldMk cId="1261804897" sldId="299"/>
            <ac:spMk id="9" creationId="{E7116CC3-874B-4AE7-95D1-A58D179EF932}"/>
          </ac:spMkLst>
        </pc:spChg>
        <pc:picChg chg="del">
          <ac:chgData name="am i who" userId="4b6389a2c128101d" providerId="Windows Live" clId="Web-{5EC9D510-0A2B-4692-A018-2388A3F8641B}" dt="2020-08-05T11:52:36.186" v="1607"/>
          <ac:picMkLst>
            <pc:docMk/>
            <pc:sldMk cId="1261804897" sldId="299"/>
            <ac:picMk id="8" creationId="{49F21F7E-C18B-42CF-9698-6A79A7B7864F}"/>
          </ac:picMkLst>
        </pc:picChg>
      </pc:sldChg>
      <pc:sldChg chg="add del replId">
        <pc:chgData name="am i who" userId="4b6389a2c128101d" providerId="Windows Live" clId="Web-{5EC9D510-0A2B-4692-A018-2388A3F8641B}" dt="2020-08-05T11:52:54.484" v="1611"/>
        <pc:sldMkLst>
          <pc:docMk/>
          <pc:sldMk cId="3120547024" sldId="299"/>
        </pc:sldMkLst>
      </pc:sldChg>
      <pc:sldChg chg="modSp add replId">
        <pc:chgData name="am i who" userId="4b6389a2c128101d" providerId="Windows Live" clId="Web-{5EC9D510-0A2B-4692-A018-2388A3F8641B}" dt="2020-08-05T11:55:24.070" v="1678" actId="1076"/>
        <pc:sldMkLst>
          <pc:docMk/>
          <pc:sldMk cId="2263371809" sldId="300"/>
        </pc:sldMkLst>
        <pc:spChg chg="mod">
          <ac:chgData name="am i who" userId="4b6389a2c128101d" providerId="Windows Live" clId="Web-{5EC9D510-0A2B-4692-A018-2388A3F8641B}" dt="2020-08-05T11:55:24.070" v="1678" actId="1076"/>
          <ac:spMkLst>
            <pc:docMk/>
            <pc:sldMk cId="2263371809" sldId="300"/>
            <ac:spMk id="6" creationId="{D966A813-E740-4871-8845-7893B6D28E27}"/>
          </ac:spMkLst>
        </pc:spChg>
      </pc:sldChg>
      <pc:sldChg chg="addSp delSp modSp add replId">
        <pc:chgData name="am i who" userId="4b6389a2c128101d" providerId="Windows Live" clId="Web-{5EC9D510-0A2B-4692-A018-2388A3F8641B}" dt="2020-08-05T12:03:31.970" v="1927" actId="20577"/>
        <pc:sldMkLst>
          <pc:docMk/>
          <pc:sldMk cId="1863344234" sldId="301"/>
        </pc:sldMkLst>
        <pc:spChg chg="mod">
          <ac:chgData name="am i who" userId="4b6389a2c128101d" providerId="Windows Live" clId="Web-{5EC9D510-0A2B-4692-A018-2388A3F8641B}" dt="2020-08-05T11:56:55.043" v="1699" actId="20577"/>
          <ac:spMkLst>
            <pc:docMk/>
            <pc:sldMk cId="1863344234" sldId="301"/>
            <ac:spMk id="2" creationId="{00000000-0000-0000-0000-000000000000}"/>
          </ac:spMkLst>
        </pc:spChg>
        <pc:spChg chg="add mod">
          <ac:chgData name="am i who" userId="4b6389a2c128101d" providerId="Windows Live" clId="Web-{5EC9D510-0A2B-4692-A018-2388A3F8641B}" dt="2020-08-05T12:03:31.970" v="1927" actId="20577"/>
          <ac:spMkLst>
            <pc:docMk/>
            <pc:sldMk cId="1863344234" sldId="301"/>
            <ac:spMk id="4" creationId="{599392C0-3333-4E3A-A9A5-6058484E331B}"/>
          </ac:spMkLst>
        </pc:spChg>
        <pc:picChg chg="del">
          <ac:chgData name="am i who" userId="4b6389a2c128101d" providerId="Windows Live" clId="Web-{5EC9D510-0A2B-4692-A018-2388A3F8641B}" dt="2020-08-05T11:56:29.057" v="1680"/>
          <ac:picMkLst>
            <pc:docMk/>
            <pc:sldMk cId="1863344234" sldId="301"/>
            <ac:picMk id="7" creationId="{3C058993-EF7E-4153-A5DE-CB3A907F3F3D}"/>
          </ac:picMkLst>
        </pc:picChg>
      </pc:sldChg>
      <pc:sldChg chg="addSp delSp modSp add del">
        <pc:chgData name="am i who" userId="4b6389a2c128101d" providerId="Windows Live" clId="Web-{5EC9D510-0A2B-4692-A018-2388A3F8641B}" dt="2020-08-05T12:26:24.025" v="2270"/>
        <pc:sldMkLst>
          <pc:docMk/>
          <pc:sldMk cId="266813191" sldId="302"/>
        </pc:sldMkLst>
        <pc:spChg chg="add del mod">
          <ac:chgData name="am i who" userId="4b6389a2c128101d" providerId="Windows Live" clId="Web-{5EC9D510-0A2B-4692-A018-2388A3F8641B}" dt="2020-08-05T12:14:35.645" v="2138"/>
          <ac:spMkLst>
            <pc:docMk/>
            <pc:sldMk cId="266813191" sldId="302"/>
            <ac:spMk id="4" creationId="{6F309DCB-7B60-4066-9C42-099236F0616A}"/>
          </ac:spMkLst>
        </pc:spChg>
        <pc:spChg chg="mod">
          <ac:chgData name="am i who" userId="4b6389a2c128101d" providerId="Windows Live" clId="Web-{5EC9D510-0A2B-4692-A018-2388A3F8641B}" dt="2020-08-05T12:26:18.962" v="2265" actId="20577"/>
          <ac:spMkLst>
            <pc:docMk/>
            <pc:sldMk cId="266813191" sldId="302"/>
            <ac:spMk id="5" creationId="{00000000-0000-0000-0000-000000000000}"/>
          </ac:spMkLst>
        </pc:spChg>
        <pc:spChg chg="del mod">
          <ac:chgData name="am i who" userId="4b6389a2c128101d" providerId="Windows Live" clId="Web-{5EC9D510-0A2B-4692-A018-2388A3F8641B}" dt="2020-08-05T12:14:31.925" v="2136"/>
          <ac:spMkLst>
            <pc:docMk/>
            <pc:sldMk cId="266813191" sldId="302"/>
            <ac:spMk id="10" creationId="{00000000-0000-0000-0000-000000000000}"/>
          </ac:spMkLst>
        </pc:spChg>
        <pc:picChg chg="del">
          <ac:chgData name="am i who" userId="4b6389a2c128101d" providerId="Windows Live" clId="Web-{5EC9D510-0A2B-4692-A018-2388A3F8641B}" dt="2020-08-05T12:08:48.095" v="1953"/>
          <ac:picMkLst>
            <pc:docMk/>
            <pc:sldMk cId="266813191" sldId="302"/>
            <ac:picMk id="2" creationId="{00000000-0000-0000-0000-000000000000}"/>
          </ac:picMkLst>
        </pc:picChg>
        <pc:picChg chg="mod">
          <ac:chgData name="am i who" userId="4b6389a2c128101d" providerId="Windows Live" clId="Web-{5EC9D510-0A2B-4692-A018-2388A3F8641B}" dt="2020-08-05T12:14:43.676" v="2140" actId="1076"/>
          <ac:picMkLst>
            <pc:docMk/>
            <pc:sldMk cId="266813191" sldId="302"/>
            <ac:picMk id="6" creationId="{00000000-0000-0000-0000-000000000000}"/>
          </ac:picMkLst>
        </pc:picChg>
        <pc:picChg chg="del">
          <ac:chgData name="am i who" userId="4b6389a2c128101d" providerId="Windows Live" clId="Web-{5EC9D510-0A2B-4692-A018-2388A3F8641B}" dt="2020-08-05T12:08:49.939" v="1954"/>
          <ac:picMkLst>
            <pc:docMk/>
            <pc:sldMk cId="266813191" sldId="302"/>
            <ac:picMk id="11" creationId="{00000000-0000-0000-0000-000000000000}"/>
          </ac:picMkLst>
        </pc:picChg>
      </pc:sldChg>
      <pc:sldChg chg="addSp delSp modSp add replId">
        <pc:chgData name="am i who" userId="4b6389a2c128101d" providerId="Windows Live" clId="Web-{5EC9D510-0A2B-4692-A018-2388A3F8641B}" dt="2020-08-05T12:26:37.010" v="2274" actId="20577"/>
        <pc:sldMkLst>
          <pc:docMk/>
          <pc:sldMk cId="237129743" sldId="303"/>
        </pc:sldMkLst>
        <pc:spChg chg="add del mod">
          <ac:chgData name="am i who" userId="4b6389a2c128101d" providerId="Windows Live" clId="Web-{5EC9D510-0A2B-4692-A018-2388A3F8641B}" dt="2020-08-05T12:12:06.794" v="2092"/>
          <ac:spMkLst>
            <pc:docMk/>
            <pc:sldMk cId="237129743" sldId="303"/>
            <ac:spMk id="4" creationId="{D5D9844E-663F-4DF2-9BEC-FF5E00479E82}"/>
          </ac:spMkLst>
        </pc:spChg>
        <pc:spChg chg="mod">
          <ac:chgData name="am i who" userId="4b6389a2c128101d" providerId="Windows Live" clId="Web-{5EC9D510-0A2B-4692-A018-2388A3F8641B}" dt="2020-08-05T12:26:37.010" v="2274" actId="20577"/>
          <ac:spMkLst>
            <pc:docMk/>
            <pc:sldMk cId="237129743" sldId="303"/>
            <ac:spMk id="5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2:12:56.717" v="2100"/>
          <ac:spMkLst>
            <pc:docMk/>
            <pc:sldMk cId="237129743" sldId="303"/>
            <ac:spMk id="7" creationId="{01D5FD03-280E-4EB0-B573-BB7DF182A882}"/>
          </ac:spMkLst>
        </pc:spChg>
        <pc:spChg chg="del">
          <ac:chgData name="am i who" userId="4b6389a2c128101d" providerId="Windows Live" clId="Web-{5EC9D510-0A2B-4692-A018-2388A3F8641B}" dt="2020-08-05T12:12:03.012" v="2091"/>
          <ac:spMkLst>
            <pc:docMk/>
            <pc:sldMk cId="237129743" sldId="303"/>
            <ac:spMk id="10" creationId="{00000000-0000-0000-0000-000000000000}"/>
          </ac:spMkLst>
        </pc:spChg>
        <pc:spChg chg="add del mod">
          <ac:chgData name="am i who" userId="4b6389a2c128101d" providerId="Windows Live" clId="Web-{5EC9D510-0A2B-4692-A018-2388A3F8641B}" dt="2020-08-05T12:13:00.624" v="2102"/>
          <ac:spMkLst>
            <pc:docMk/>
            <pc:sldMk cId="237129743" sldId="303"/>
            <ac:spMk id="12" creationId="{9D49569D-2018-445A-8559-4E9AC2E2EA30}"/>
          </ac:spMkLst>
        </pc:spChg>
        <pc:picChg chg="del">
          <ac:chgData name="am i who" userId="4b6389a2c128101d" providerId="Windows Live" clId="Web-{5EC9D510-0A2B-4692-A018-2388A3F8641B}" dt="2020-08-05T12:12:08.090" v="2093"/>
          <ac:picMkLst>
            <pc:docMk/>
            <pc:sldMk cId="237129743" sldId="303"/>
            <ac:picMk id="2" creationId="{00000000-0000-0000-0000-000000000000}"/>
          </ac:picMkLst>
        </pc:picChg>
        <pc:picChg chg="mod">
          <ac:chgData name="am i who" userId="4b6389a2c128101d" providerId="Windows Live" clId="Web-{5EC9D510-0A2B-4692-A018-2388A3F8641B}" dt="2020-08-05T12:14:26.285" v="2134" actId="1076"/>
          <ac:picMkLst>
            <pc:docMk/>
            <pc:sldMk cId="237129743" sldId="303"/>
            <ac:picMk id="6" creationId="{00000000-0000-0000-0000-000000000000}"/>
          </ac:picMkLst>
        </pc:picChg>
        <pc:picChg chg="mod">
          <ac:chgData name="am i who" userId="4b6389a2c128101d" providerId="Windows Live" clId="Web-{5EC9D510-0A2B-4692-A018-2388A3F8641B}" dt="2020-08-05T12:14:26.363" v="2135" actId="1076"/>
          <ac:picMkLst>
            <pc:docMk/>
            <pc:sldMk cId="237129743" sldId="303"/>
            <ac:picMk id="11" creationId="{00000000-0000-0000-0000-000000000000}"/>
          </ac:picMkLst>
        </pc:picChg>
      </pc:sldChg>
      <pc:sldChg chg="addSp delSp modSp add replId">
        <pc:chgData name="am i who" userId="4b6389a2c128101d" providerId="Windows Live" clId="Web-{5EC9D510-0A2B-4692-A018-2388A3F8641B}" dt="2020-08-05T12:26:40.230" v="2276" actId="20577"/>
        <pc:sldMkLst>
          <pc:docMk/>
          <pc:sldMk cId="4192016793" sldId="304"/>
        </pc:sldMkLst>
        <pc:spChg chg="add del mod">
          <ac:chgData name="am i who" userId="4b6389a2c128101d" providerId="Windows Live" clId="Web-{5EC9D510-0A2B-4692-A018-2388A3F8641B}" dt="2020-08-05T12:13:24.250" v="2110"/>
          <ac:spMkLst>
            <pc:docMk/>
            <pc:sldMk cId="4192016793" sldId="304"/>
            <ac:spMk id="3" creationId="{8796736C-4584-42BE-8B97-9F9A4572C5B4}"/>
          </ac:spMkLst>
        </pc:spChg>
        <pc:spChg chg="mod">
          <ac:chgData name="am i who" userId="4b6389a2c128101d" providerId="Windows Live" clId="Web-{5EC9D510-0A2B-4692-A018-2388A3F8641B}" dt="2020-08-05T12:26:40.230" v="2276" actId="20577"/>
          <ac:spMkLst>
            <pc:docMk/>
            <pc:sldMk cId="4192016793" sldId="304"/>
            <ac:spMk id="5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2:13:21.844" v="2109"/>
          <ac:spMkLst>
            <pc:docMk/>
            <pc:sldMk cId="4192016793" sldId="304"/>
            <ac:spMk id="7" creationId="{01D5FD03-280E-4EB0-B573-BB7DF182A882}"/>
          </ac:spMkLst>
        </pc:spChg>
        <pc:picChg chg="add mod">
          <ac:chgData name="am i who" userId="4b6389a2c128101d" providerId="Windows Live" clId="Web-{5EC9D510-0A2B-4692-A018-2388A3F8641B}" dt="2020-08-05T12:14:10.596" v="2128" actId="1076"/>
          <ac:picMkLst>
            <pc:docMk/>
            <pc:sldMk cId="4192016793" sldId="304"/>
            <ac:picMk id="4" creationId="{D76F38D2-55C0-4343-819A-815773308284}"/>
          </ac:picMkLst>
        </pc:picChg>
        <pc:picChg chg="mod">
          <ac:chgData name="am i who" userId="4b6389a2c128101d" providerId="Windows Live" clId="Web-{5EC9D510-0A2B-4692-A018-2388A3F8641B}" dt="2020-08-05T12:14:09.409" v="2127" actId="1076"/>
          <ac:picMkLst>
            <pc:docMk/>
            <pc:sldMk cId="4192016793" sldId="304"/>
            <ac:picMk id="6" creationId="{00000000-0000-0000-0000-000000000000}"/>
          </ac:picMkLst>
        </pc:picChg>
        <pc:picChg chg="del">
          <ac:chgData name="am i who" userId="4b6389a2c128101d" providerId="Windows Live" clId="Web-{5EC9D510-0A2B-4692-A018-2388A3F8641B}" dt="2020-08-05T12:12:31.013" v="2099"/>
          <ac:picMkLst>
            <pc:docMk/>
            <pc:sldMk cId="4192016793" sldId="304"/>
            <ac:picMk id="11" creationId="{00000000-0000-0000-0000-000000000000}"/>
          </ac:picMkLst>
        </pc:picChg>
      </pc:sldChg>
      <pc:sldChg chg="modSp add replId">
        <pc:chgData name="am i who" userId="4b6389a2c128101d" providerId="Windows Live" clId="Web-{5EC9D510-0A2B-4692-A018-2388A3F8641B}" dt="2020-08-05T12:26:32.588" v="2271" actId="20577"/>
        <pc:sldMkLst>
          <pc:docMk/>
          <pc:sldMk cId="2141832839" sldId="305"/>
        </pc:sldMkLst>
        <pc:spChg chg="mod">
          <ac:chgData name="am i who" userId="4b6389a2c128101d" providerId="Windows Live" clId="Web-{5EC9D510-0A2B-4692-A018-2388A3F8641B}" dt="2020-08-05T12:26:32.588" v="2271" actId="20577"/>
          <ac:spMkLst>
            <pc:docMk/>
            <pc:sldMk cId="2141832839" sldId="305"/>
            <ac:spMk id="5" creationId="{00000000-0000-0000-0000-000000000000}"/>
          </ac:spMkLst>
        </pc:spChg>
      </pc:sldChg>
      <pc:sldChg chg="addSp delSp modSp add replId">
        <pc:chgData name="am i who" userId="4b6389a2c128101d" providerId="Windows Live" clId="Web-{5EC9D510-0A2B-4692-A018-2388A3F8641B}" dt="2020-08-05T12:26:46.948" v="2279" actId="1076"/>
        <pc:sldMkLst>
          <pc:docMk/>
          <pc:sldMk cId="2082298840" sldId="306"/>
        </pc:sldMkLst>
        <pc:spChg chg="mod">
          <ac:chgData name="am i who" userId="4b6389a2c128101d" providerId="Windows Live" clId="Web-{5EC9D510-0A2B-4692-A018-2388A3F8641B}" dt="2020-08-05T12:26:10.008" v="2263" actId="20577"/>
          <ac:spMkLst>
            <pc:docMk/>
            <pc:sldMk cId="2082298840" sldId="306"/>
            <ac:spMk id="2" creationId="{00000000-0000-0000-0000-000000000000}"/>
          </ac:spMkLst>
        </pc:spChg>
        <pc:spChg chg="del">
          <ac:chgData name="am i who" userId="4b6389a2c128101d" providerId="Windows Live" clId="Web-{5EC9D510-0A2B-4692-A018-2388A3F8641B}" dt="2020-08-05T12:22:11.512" v="2211"/>
          <ac:spMkLst>
            <pc:docMk/>
            <pc:sldMk cId="2082298840" sldId="306"/>
            <ac:spMk id="4" creationId="{599392C0-3333-4E3A-A9A5-6058484E331B}"/>
          </ac:spMkLst>
        </pc:spChg>
        <pc:spChg chg="add del mod">
          <ac:chgData name="am i who" userId="4b6389a2c128101d" providerId="Windows Live" clId="Web-{5EC9D510-0A2B-4692-A018-2388A3F8641B}" dt="2020-08-05T12:25:51.039" v="2234"/>
          <ac:spMkLst>
            <pc:docMk/>
            <pc:sldMk cId="2082298840" sldId="306"/>
            <ac:spMk id="6" creationId="{DE060436-5820-48D8-911C-7F9CD54F3E42}"/>
          </ac:spMkLst>
        </pc:spChg>
        <pc:picChg chg="add mod">
          <ac:chgData name="am i who" userId="4b6389a2c128101d" providerId="Windows Live" clId="Web-{5EC9D510-0A2B-4692-A018-2388A3F8641B}" dt="2020-08-05T12:26:46.948" v="2279" actId="1076"/>
          <ac:picMkLst>
            <pc:docMk/>
            <pc:sldMk cId="2082298840" sldId="306"/>
            <ac:picMk id="7" creationId="{A93DC46A-2E8D-4C48-98D2-AD25B937EC8C}"/>
          </ac:picMkLst>
        </pc:picChg>
      </pc:sldChg>
      <pc:sldChg chg="addSp delSp modSp add replId">
        <pc:chgData name="am i who" userId="4b6389a2c128101d" providerId="Windows Live" clId="Web-{5EC9D510-0A2B-4692-A018-2388A3F8641B}" dt="2020-08-05T12:39:24.580" v="2330" actId="1076"/>
        <pc:sldMkLst>
          <pc:docMk/>
          <pc:sldMk cId="1653469893" sldId="307"/>
        </pc:sldMkLst>
        <pc:spChg chg="add del mod">
          <ac:chgData name="am i who" userId="4b6389a2c128101d" providerId="Windows Live" clId="Web-{5EC9D510-0A2B-4692-A018-2388A3F8641B}" dt="2020-08-05T12:36:43.447" v="2324"/>
          <ac:spMkLst>
            <pc:docMk/>
            <pc:sldMk cId="1653469893" sldId="307"/>
            <ac:spMk id="3" creationId="{3DA940B1-CC5F-4F8B-A6DD-2C93EB49CBA3}"/>
          </ac:spMkLst>
        </pc:spChg>
        <pc:spChg chg="add mod">
          <ac:chgData name="am i who" userId="4b6389a2c128101d" providerId="Windows Live" clId="Web-{5EC9D510-0A2B-4692-A018-2388A3F8641B}" dt="2020-08-05T12:36:53.807" v="2325"/>
          <ac:spMkLst>
            <pc:docMk/>
            <pc:sldMk cId="1653469893" sldId="307"/>
            <ac:spMk id="4" creationId="{559374BF-5024-4D83-B6F3-6ADDB672640A}"/>
          </ac:spMkLst>
        </pc:spChg>
        <pc:spChg chg="del mod">
          <ac:chgData name="am i who" userId="4b6389a2c128101d" providerId="Windows Live" clId="Web-{5EC9D510-0A2B-4692-A018-2388A3F8641B}" dt="2020-08-05T12:36:32.118" v="2321"/>
          <ac:spMkLst>
            <pc:docMk/>
            <pc:sldMk cId="1653469893" sldId="307"/>
            <ac:spMk id="5" creationId="{00000000-0000-0000-0000-000000000000}"/>
          </ac:spMkLst>
        </pc:spChg>
        <pc:picChg chg="del">
          <ac:chgData name="am i who" userId="4b6389a2c128101d" providerId="Windows Live" clId="Web-{5EC9D510-0A2B-4692-A018-2388A3F8641B}" dt="2020-08-05T12:36:39.603" v="2323"/>
          <ac:picMkLst>
            <pc:docMk/>
            <pc:sldMk cId="1653469893" sldId="307"/>
            <ac:picMk id="6" creationId="{00000000-0000-0000-0000-000000000000}"/>
          </ac:picMkLst>
        </pc:picChg>
        <pc:picChg chg="add mod">
          <ac:chgData name="am i who" userId="4b6389a2c128101d" providerId="Windows Live" clId="Web-{5EC9D510-0A2B-4692-A018-2388A3F8641B}" dt="2020-08-05T12:39:24.580" v="2330" actId="1076"/>
          <ac:picMkLst>
            <pc:docMk/>
            <pc:sldMk cId="1653469893" sldId="307"/>
            <ac:picMk id="8" creationId="{D76F30A2-04A0-496F-A6A9-A852D11C34EF}"/>
          </ac:picMkLst>
        </pc:picChg>
      </pc:sldChg>
      <pc:sldChg chg="addSp delSp modSp add replId">
        <pc:chgData name="am i who" userId="4b6389a2c128101d" providerId="Windows Live" clId="Web-{5EC9D510-0A2B-4692-A018-2388A3F8641B}" dt="2020-08-05T12:27:37.700" v="2286" actId="1076"/>
        <pc:sldMkLst>
          <pc:docMk/>
          <pc:sldMk cId="1808782627" sldId="308"/>
        </pc:sldMkLst>
        <pc:picChg chg="add mod">
          <ac:chgData name="am i who" userId="4b6389a2c128101d" providerId="Windows Live" clId="Web-{5EC9D510-0A2B-4692-A018-2388A3F8641B}" dt="2020-08-05T12:27:37.700" v="2286" actId="1076"/>
          <ac:picMkLst>
            <pc:docMk/>
            <pc:sldMk cId="1808782627" sldId="308"/>
            <ac:picMk id="3" creationId="{C6BE9497-D189-4E3D-9C70-C845B37FAEF8}"/>
          </ac:picMkLst>
        </pc:picChg>
        <pc:picChg chg="del">
          <ac:chgData name="am i who" userId="4b6389a2c128101d" providerId="Windows Live" clId="Web-{5EC9D510-0A2B-4692-A018-2388A3F8641B}" dt="2020-08-05T12:27:10.543" v="2281"/>
          <ac:picMkLst>
            <pc:docMk/>
            <pc:sldMk cId="1808782627" sldId="308"/>
            <ac:picMk id="7" creationId="{A93DC46A-2E8D-4C48-98D2-AD25B937EC8C}"/>
          </ac:picMkLst>
        </pc:picChg>
      </pc:sldChg>
      <pc:sldChg chg="addSp delSp modSp add replId">
        <pc:chgData name="am i who" userId="4b6389a2c128101d" providerId="Windows Live" clId="Web-{5EC9D510-0A2B-4692-A018-2388A3F8641B}" dt="2020-08-05T12:30:40.303" v="2308" actId="1076"/>
        <pc:sldMkLst>
          <pc:docMk/>
          <pc:sldMk cId="419601503" sldId="309"/>
        </pc:sldMkLst>
        <pc:picChg chg="del">
          <ac:chgData name="am i who" userId="4b6389a2c128101d" providerId="Windows Live" clId="Web-{5EC9D510-0A2B-4692-A018-2388A3F8641B}" dt="2020-08-05T12:27:54.232" v="2288"/>
          <ac:picMkLst>
            <pc:docMk/>
            <pc:sldMk cId="419601503" sldId="309"/>
            <ac:picMk id="3" creationId="{C6BE9497-D189-4E3D-9C70-C845B37FAEF8}"/>
          </ac:picMkLst>
        </pc:picChg>
        <pc:picChg chg="add del mod">
          <ac:chgData name="am i who" userId="4b6389a2c128101d" providerId="Windows Live" clId="Web-{5EC9D510-0A2B-4692-A018-2388A3F8641B}" dt="2020-08-05T12:28:40.063" v="2294"/>
          <ac:picMkLst>
            <pc:docMk/>
            <pc:sldMk cId="419601503" sldId="309"/>
            <ac:picMk id="4" creationId="{DDE4F2B4-76FE-4A97-898E-3EB2558B4DFE}"/>
          </ac:picMkLst>
        </pc:picChg>
        <pc:picChg chg="add mod">
          <ac:chgData name="am i who" userId="4b6389a2c128101d" providerId="Windows Live" clId="Web-{5EC9D510-0A2B-4692-A018-2388A3F8641B}" dt="2020-08-05T12:30:40.303" v="2308" actId="1076"/>
          <ac:picMkLst>
            <pc:docMk/>
            <pc:sldMk cId="419601503" sldId="309"/>
            <ac:picMk id="6" creationId="{03A20FF6-B2E6-4A4E-9D29-1C2E5A249116}"/>
          </ac:picMkLst>
        </pc:picChg>
        <pc:picChg chg="add mod">
          <ac:chgData name="am i who" userId="4b6389a2c128101d" providerId="Windows Live" clId="Web-{5EC9D510-0A2B-4692-A018-2388A3F8641B}" dt="2020-08-05T12:30:39.163" v="2307" actId="1076"/>
          <ac:picMkLst>
            <pc:docMk/>
            <pc:sldMk cId="419601503" sldId="309"/>
            <ac:picMk id="7" creationId="{1072EB73-45A2-4EFE-9836-DE7366CCBE77}"/>
          </ac:picMkLst>
        </pc:picChg>
      </pc:sldChg>
      <pc:sldChg chg="add replId">
        <pc:chgData name="am i who" userId="4b6389a2c128101d" providerId="Windows Live" clId="Web-{5EC9D510-0A2B-4692-A018-2388A3F8641B}" dt="2020-08-05T12:28:35.891" v="2293"/>
        <pc:sldMkLst>
          <pc:docMk/>
          <pc:sldMk cId="903924056" sldId="310"/>
        </pc:sldMkLst>
      </pc:sldChg>
      <pc:sldChg chg="addSp delSp modSp add replId">
        <pc:chgData name="am i who" userId="4b6389a2c128101d" providerId="Windows Live" clId="Web-{5EC9D510-0A2B-4692-A018-2388A3F8641B}" dt="2020-08-05T12:35:54.898" v="2319" actId="1076"/>
        <pc:sldMkLst>
          <pc:docMk/>
          <pc:sldMk cId="3948128700" sldId="311"/>
        </pc:sldMkLst>
        <pc:picChg chg="add del mod">
          <ac:chgData name="am i who" userId="4b6389a2c128101d" providerId="Windows Live" clId="Web-{5EC9D510-0A2B-4692-A018-2388A3F8641B}" dt="2020-08-05T12:32:46.419" v="2315"/>
          <ac:picMkLst>
            <pc:docMk/>
            <pc:sldMk cId="3948128700" sldId="311"/>
            <ac:picMk id="3" creationId="{9A288B83-D58C-4DDD-AADA-2613B29EB19C}"/>
          </ac:picMkLst>
        </pc:picChg>
        <pc:picChg chg="del">
          <ac:chgData name="am i who" userId="4b6389a2c128101d" providerId="Windows Live" clId="Web-{5EC9D510-0A2B-4692-A018-2388A3F8641B}" dt="2020-08-05T12:31:53.979" v="2310"/>
          <ac:picMkLst>
            <pc:docMk/>
            <pc:sldMk cId="3948128700" sldId="311"/>
            <ac:picMk id="4" creationId="{DDE4F2B4-76FE-4A97-898E-3EB2558B4DFE}"/>
          </ac:picMkLst>
        </pc:picChg>
        <pc:picChg chg="add mod">
          <ac:chgData name="am i who" userId="4b6389a2c128101d" providerId="Windows Live" clId="Web-{5EC9D510-0A2B-4692-A018-2388A3F8641B}" dt="2020-08-05T12:35:54.898" v="2319" actId="1076"/>
          <ac:picMkLst>
            <pc:docMk/>
            <pc:sldMk cId="3948128700" sldId="311"/>
            <ac:picMk id="6" creationId="{A49E80DF-3E91-4094-AE5F-AE0F9B3889EB}"/>
          </ac:picMkLst>
        </pc:picChg>
      </pc:sldChg>
      <pc:sldChg chg="add replId">
        <pc:chgData name="am i who" userId="4b6389a2c128101d" providerId="Windows Live" clId="Web-{5EC9D510-0A2B-4692-A018-2388A3F8641B}" dt="2020-08-05T12:36:20.352" v="2320"/>
        <pc:sldMkLst>
          <pc:docMk/>
          <pc:sldMk cId="1934290548" sldId="312"/>
        </pc:sldMkLst>
      </pc:sldChg>
      <pc:sldChg chg="addSp delSp modSp add replId">
        <pc:chgData name="am i who" userId="4b6389a2c128101d" providerId="Windows Live" clId="Web-{5EC9D510-0A2B-4692-A018-2388A3F8641B}" dt="2020-08-05T12:53:50.062" v="2356" actId="1076"/>
        <pc:sldMkLst>
          <pc:docMk/>
          <pc:sldMk cId="1237982525" sldId="313"/>
        </pc:sldMkLst>
        <pc:spChg chg="del">
          <ac:chgData name="am i who" userId="4b6389a2c128101d" providerId="Windows Live" clId="Web-{5EC9D510-0A2B-4692-A018-2388A3F8641B}" dt="2020-08-05T12:53:38.562" v="2350"/>
          <ac:spMkLst>
            <pc:docMk/>
            <pc:sldMk cId="1237982525" sldId="313"/>
            <ac:spMk id="2" creationId="{A4ED5794-7146-4BA3-88B1-E5ACB30319AF}"/>
          </ac:spMkLst>
        </pc:spChg>
        <pc:spChg chg="add del mod">
          <ac:chgData name="am i who" userId="4b6389a2c128101d" providerId="Windows Live" clId="Web-{5EC9D510-0A2B-4692-A018-2388A3F8641B}" dt="2020-08-05T12:53:03.732" v="2333"/>
          <ac:spMkLst>
            <pc:docMk/>
            <pc:sldMk cId="1237982525" sldId="313"/>
            <ac:spMk id="4" creationId="{1D6D278E-D5D6-418B-875A-4845B8420993}"/>
          </ac:spMkLst>
        </pc:spChg>
        <pc:spChg chg="add mod">
          <ac:chgData name="am i who" userId="4b6389a2c128101d" providerId="Windows Live" clId="Web-{5EC9D510-0A2B-4692-A018-2388A3F8641B}" dt="2020-08-05T12:53:44.921" v="2353" actId="1076"/>
          <ac:spMkLst>
            <pc:docMk/>
            <pc:sldMk cId="1237982525" sldId="313"/>
            <ac:spMk id="9" creationId="{A8F849D7-3D81-4D02-8CAC-5539CA63F3F5}"/>
          </ac:spMkLst>
        </pc:spChg>
        <pc:spChg chg="add del mod">
          <ac:chgData name="am i who" userId="4b6389a2c128101d" providerId="Windows Live" clId="Web-{5EC9D510-0A2B-4692-A018-2388A3F8641B}" dt="2020-08-05T12:53:42.312" v="2352"/>
          <ac:spMkLst>
            <pc:docMk/>
            <pc:sldMk cId="1237982525" sldId="313"/>
            <ac:spMk id="11" creationId="{3C96F8F1-A655-404F-A6BE-33339D7E0869}"/>
          </ac:spMkLst>
        </pc:spChg>
        <pc:picChg chg="del">
          <ac:chgData name="am i who" userId="4b6389a2c128101d" providerId="Windows Live" clId="Web-{5EC9D510-0A2B-4692-A018-2388A3F8641B}" dt="2020-08-05T12:52:41.809" v="2332"/>
          <ac:picMkLst>
            <pc:docMk/>
            <pc:sldMk cId="1237982525" sldId="313"/>
            <ac:picMk id="6" creationId="{BDCC5CDC-2688-471F-8DA2-CBE9C9FC2A4E}"/>
          </ac:picMkLst>
        </pc:picChg>
        <pc:picChg chg="add mod ord">
          <ac:chgData name="am i who" userId="4b6389a2c128101d" providerId="Windows Live" clId="Web-{5EC9D510-0A2B-4692-A018-2388A3F8641B}" dt="2020-08-05T12:53:50.062" v="2356" actId="1076"/>
          <ac:picMkLst>
            <pc:docMk/>
            <pc:sldMk cId="1237982525" sldId="313"/>
            <ac:picMk id="7" creationId="{2DB88E69-F46D-4F11-9A8D-3BCB48D1ABB3}"/>
          </ac:picMkLst>
        </pc:picChg>
      </pc:sldChg>
      <pc:sldMasterChg chg="add addSldLayout">
        <pc:chgData name="am i who" userId="4b6389a2c128101d" providerId="Windows Live" clId="Web-{5EC9D510-0A2B-4692-A018-2388A3F8641B}" dt="2020-08-05T10:00:32.543" v="2"/>
        <pc:sldMasterMkLst>
          <pc:docMk/>
          <pc:sldMasterMk cId="0" sldId="2147483681"/>
        </pc:sldMasterMkLst>
        <pc:sldLayoutChg chg="add">
          <pc:chgData name="am i who" userId="4b6389a2c128101d" providerId="Windows Live" clId="Web-{5EC9D510-0A2B-4692-A018-2388A3F8641B}" dt="2020-08-05T10:00:32.543" v="2"/>
          <pc:sldLayoutMkLst>
            <pc:docMk/>
            <pc:sldMasterMk cId="0" sldId="2147483681"/>
            <pc:sldLayoutMk cId="0" sldId="2147483661"/>
          </pc:sldLayoutMkLst>
        </pc:sldLayoutChg>
        <pc:sldLayoutChg chg="add">
          <pc:chgData name="am i who" userId="4b6389a2c128101d" providerId="Windows Live" clId="Web-{5EC9D510-0A2B-4692-A018-2388A3F8641B}" dt="2020-08-05T10:00:32.543" v="2"/>
          <pc:sldLayoutMkLst>
            <pc:docMk/>
            <pc:sldMasterMk cId="0" sldId="2147483681"/>
            <pc:sldLayoutMk cId="0" sldId="2147483662"/>
          </pc:sldLayoutMkLst>
        </pc:sldLayoutChg>
        <pc:sldLayoutChg chg="add">
          <pc:chgData name="am i who" userId="4b6389a2c128101d" providerId="Windows Live" clId="Web-{5EC9D510-0A2B-4692-A018-2388A3F8641B}" dt="2020-08-05T10:00:32.543" v="2"/>
          <pc:sldLayoutMkLst>
            <pc:docMk/>
            <pc:sldMasterMk cId="0" sldId="2147483681"/>
            <pc:sldLayoutMk cId="0" sldId="2147483663"/>
          </pc:sldLayoutMkLst>
        </pc:sldLayoutChg>
        <pc:sldLayoutChg chg="add">
          <pc:chgData name="am i who" userId="4b6389a2c128101d" providerId="Windows Live" clId="Web-{5EC9D510-0A2B-4692-A018-2388A3F8641B}" dt="2020-08-05T10:00:32.543" v="2"/>
          <pc:sldLayoutMkLst>
            <pc:docMk/>
            <pc:sldMasterMk cId="0" sldId="2147483681"/>
            <pc:sldLayoutMk cId="0" sldId="2147483664"/>
          </pc:sldLayoutMkLst>
        </pc:sldLayoutChg>
        <pc:sldLayoutChg chg="add">
          <pc:chgData name="am i who" userId="4b6389a2c128101d" providerId="Windows Live" clId="Web-{5EC9D510-0A2B-4692-A018-2388A3F8641B}" dt="2020-08-05T10:00:32.543" v="2"/>
          <pc:sldLayoutMkLst>
            <pc:docMk/>
            <pc:sldMasterMk cId="0" sldId="2147483681"/>
            <pc:sldLayoutMk cId="0" sldId="2147483665"/>
          </pc:sldLayoutMkLst>
        </pc:sldLayoutChg>
      </pc:sldMasterChg>
    </pc:docChg>
  </pc:docChgLst>
  <pc:docChgLst>
    <pc:chgData name="am i who" userId="4b6389a2c128101d" providerId="Windows Live" clId="Web-{888C0AB2-7E2D-4437-AF7F-93730ED5800B}"/>
    <pc:docChg chg="modSld sldOrd">
      <pc:chgData name="am i who" userId="4b6389a2c128101d" providerId="Windows Live" clId="Web-{888C0AB2-7E2D-4437-AF7F-93730ED5800B}" dt="2020-08-06T00:28:41.663" v="27"/>
      <pc:docMkLst>
        <pc:docMk/>
      </pc:docMkLst>
      <pc:sldChg chg="modSp">
        <pc:chgData name="am i who" userId="4b6389a2c128101d" providerId="Windows Live" clId="Web-{888C0AB2-7E2D-4437-AF7F-93730ED5800B}" dt="2020-08-06T00:28:21.304" v="26" actId="1076"/>
        <pc:sldMkLst>
          <pc:docMk/>
          <pc:sldMk cId="2710076900" sldId="274"/>
        </pc:sldMkLst>
        <pc:spChg chg="mod">
          <ac:chgData name="am i who" userId="4b6389a2c128101d" providerId="Windows Live" clId="Web-{888C0AB2-7E2D-4437-AF7F-93730ED5800B}" dt="2020-08-06T00:28:21.304" v="26" actId="1076"/>
          <ac:spMkLst>
            <pc:docMk/>
            <pc:sldMk cId="2710076900" sldId="274"/>
            <ac:spMk id="2" creationId="{E8AD0794-BD19-4541-B05F-3496C08110DB}"/>
          </ac:spMkLst>
        </pc:spChg>
      </pc:sldChg>
      <pc:sldChg chg="modSp">
        <pc:chgData name="am i who" userId="4b6389a2c128101d" providerId="Windows Live" clId="Web-{888C0AB2-7E2D-4437-AF7F-93730ED5800B}" dt="2020-08-06T00:26:18.506" v="2" actId="14100"/>
        <pc:sldMkLst>
          <pc:docMk/>
          <pc:sldMk cId="2999572607" sldId="280"/>
        </pc:sldMkLst>
        <pc:spChg chg="mod">
          <ac:chgData name="am i who" userId="4b6389a2c128101d" providerId="Windows Live" clId="Web-{888C0AB2-7E2D-4437-AF7F-93730ED5800B}" dt="2020-08-06T00:26:18.506" v="2" actId="14100"/>
          <ac:spMkLst>
            <pc:docMk/>
            <pc:sldMk cId="2999572607" sldId="280"/>
            <ac:spMk id="7" creationId="{43590295-E915-4A8B-A6B9-B723DA5D0C91}"/>
          </ac:spMkLst>
        </pc:spChg>
      </pc:sldChg>
      <pc:sldChg chg="ord">
        <pc:chgData name="am i who" userId="4b6389a2c128101d" providerId="Windows Live" clId="Web-{888C0AB2-7E2D-4437-AF7F-93730ED5800B}" dt="2020-08-06T00:28:41.663" v="27"/>
        <pc:sldMkLst>
          <pc:docMk/>
          <pc:sldMk cId="3768685769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D8DF3-54D1-4C32-A16C-D3C1C7DD3778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D5FBB-F0F6-4A89-951E-A9C42C762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D5FBB-F0F6-4A89-951E-A9C42C762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3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D5FBB-F0F6-4A89-951E-A9C42C7621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3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2D87-99FC-4B05-95EF-67ACF6519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8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Wei:</a:t>
            </a:r>
            <a:r>
              <a:rPr lang="en-US" baseline="0" dirty="0" smtClean="0"/>
              <a:t> You could choose </a:t>
            </a:r>
            <a:r>
              <a:rPr lang="en-US" baseline="0" dirty="0" err="1" smtClean="0"/>
              <a:t>wether</a:t>
            </a:r>
            <a:r>
              <a:rPr lang="en-US" baseline="0" dirty="0" smtClean="0"/>
              <a:t> to teach DP.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D5FBB-F0F6-4A89-951E-A9C42C7621C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080" y="4941169"/>
            <a:ext cx="7772400" cy="720080"/>
          </a:xfrm>
        </p:spPr>
        <p:txBody>
          <a:bodyPr>
            <a:normAutofit/>
          </a:bodyPr>
          <a:lstStyle>
            <a:lvl1pPr algn="r">
              <a:defRPr sz="2550">
                <a:solidFill>
                  <a:srgbClr val="0060A8"/>
                </a:solidFill>
                <a:latin typeface="Georgia" pitchFamily="18" charset="0"/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232" y="4534272"/>
            <a:ext cx="6400800" cy="406896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rgbClr val="808285"/>
                </a:solidFill>
                <a:latin typeface="Georg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45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mpus-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r">
              <a:defRPr sz="30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9" name="Picture 8" descr="UoA_logo_vert_cmyk_midbg.png"/>
          <p:cNvPicPr/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10773" y="318201"/>
            <a:ext cx="1107584" cy="8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5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4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8"/>
            <a:ext cx="4038600" cy="47133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8"/>
            <a:ext cx="4038600" cy="47133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5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9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5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5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5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448253"/>
            <a:ext cx="2895600" cy="365125"/>
          </a:xfrm>
        </p:spPr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5" y="6453336"/>
            <a:ext cx="8280920" cy="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8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448253"/>
            <a:ext cx="20882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6448253"/>
            <a:ext cx="1522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5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7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aeWmdojEJf0?start=80&amp;feature=oembed" TargetMode="External"/><Relationship Id="rId4" Type="http://schemas.openxmlformats.org/officeDocument/2006/relationships/hyperlink" Target="https://www.youtube.com/watch?v=aeWmdojEJf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ofanpy.com/tutorials/machine-learning/evolutionary-algorithm/intr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45A30-9044-414A-83C9-1717037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4288" y="6448253"/>
            <a:ext cx="1522512" cy="365125"/>
          </a:xfrm>
        </p:spPr>
        <p:txBody>
          <a:bodyPr/>
          <a:lstStyle/>
          <a:p>
            <a:fld id="{7E8AFECB-488C-4862-A863-69DB259C81CD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CA08AB-2A77-4A66-AD9F-2F1408C0FDE3}"/>
              </a:ext>
            </a:extLst>
          </p:cNvPr>
          <p:cNvSpPr txBox="1">
            <a:spLocks/>
          </p:cNvSpPr>
          <p:nvPr/>
        </p:nvSpPr>
        <p:spPr>
          <a:xfrm>
            <a:off x="2484349" y="5301380"/>
            <a:ext cx="6400800" cy="818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spcBef>
                <a:spcPct val="0"/>
              </a:spcBef>
              <a:buNone/>
              <a:defRPr sz="2550" kern="1200">
                <a:solidFill>
                  <a:srgbClr val="0060A8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Georgia"/>
              </a:rPr>
              <a:t>Evolutionary Algorithms</a:t>
            </a:r>
            <a:endParaRPr lang="en-AU" dirty="0">
              <a:latin typeface="Georgia"/>
            </a:endParaRPr>
          </a:p>
          <a:p>
            <a:r>
              <a:rPr lang="en-AU" sz="2000" dirty="0">
                <a:latin typeface="Georgia"/>
              </a:rPr>
              <a:t>By </a:t>
            </a:r>
            <a:r>
              <a:rPr lang="en-AU" sz="2000" dirty="0" smtClean="0">
                <a:latin typeface="Georgia"/>
              </a:rPr>
              <a:t>Dr </a:t>
            </a:r>
            <a:r>
              <a:rPr lang="en-AU" sz="2000" dirty="0" smtClean="0">
                <a:latin typeface="Georgia"/>
              </a:rPr>
              <a:t>Hu Wang, Wei </a:t>
            </a:r>
            <a:r>
              <a:rPr lang="en-AU" sz="2000" dirty="0" smtClean="0">
                <a:latin typeface="Georgia"/>
              </a:rPr>
              <a:t>Zhang</a:t>
            </a:r>
            <a:r>
              <a:rPr lang="en-AU" sz="2000" dirty="0">
                <a:latin typeface="Georgia"/>
              </a:rPr>
              <a:t> </a:t>
            </a:r>
            <a:endParaRPr lang="en-AU" sz="2000" dirty="0"/>
          </a:p>
        </p:txBody>
      </p:sp>
      <p:pic>
        <p:nvPicPr>
          <p:cNvPr id="10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E37E7DB-429B-4124-8703-9037633D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" y="-22526"/>
            <a:ext cx="9140588" cy="40394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590295-E915-4A8B-A6B9-B723DA5D0C91}"/>
              </a:ext>
            </a:extLst>
          </p:cNvPr>
          <p:cNvSpPr txBox="1">
            <a:spLocks/>
          </p:cNvSpPr>
          <p:nvPr/>
        </p:nvSpPr>
        <p:spPr>
          <a:xfrm>
            <a:off x="1291070" y="4591405"/>
            <a:ext cx="7850025" cy="733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rgbClr val="0060A8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TECH 1004 &amp; TECH 1004 </a:t>
            </a:r>
            <a:r>
              <a:rPr lang="en-US" altLang="zh-CN" sz="2800" dirty="0" smtClean="0"/>
              <a:t>UAC AI </a:t>
            </a:r>
            <a:r>
              <a:rPr lang="en-US" altLang="zh-CN" sz="2800" dirty="0"/>
              <a:t>Technologies</a:t>
            </a:r>
            <a:r>
              <a:rPr lang="en-AU" sz="3600" dirty="0"/>
              <a:t/>
            </a:r>
            <a:br>
              <a:rPr lang="en-AU" sz="3600" dirty="0"/>
            </a:b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57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72" y="1307008"/>
            <a:ext cx="4568860" cy="45547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400" dirty="0">
              <a:latin typeface="+mj-lt"/>
            </a:endParaRPr>
          </a:p>
          <a:p>
            <a:r>
              <a:rPr lang="en-US" sz="2250" dirty="0">
                <a:latin typeface="+mj-lt"/>
              </a:rPr>
              <a:t>Create an initial population.</a:t>
            </a:r>
          </a:p>
          <a:p>
            <a:r>
              <a:rPr lang="en-AU" sz="2250" dirty="0">
                <a:latin typeface="+mj-lt"/>
              </a:rPr>
              <a:t>While the best candidate so </a:t>
            </a:r>
          </a:p>
          <a:p>
            <a:pPr marL="0" indent="0">
              <a:buNone/>
            </a:pPr>
            <a:r>
              <a:rPr lang="en-AU" sz="2250" dirty="0">
                <a:latin typeface="+mj-lt"/>
              </a:rPr>
              <a:t>far is not a </a:t>
            </a:r>
            <a:r>
              <a:rPr lang="en-US" sz="2250" dirty="0">
                <a:latin typeface="+mj-lt"/>
              </a:rPr>
              <a:t>solution:</a:t>
            </a:r>
          </a:p>
          <a:p>
            <a:pPr marL="342900" lvl="1" indent="0">
              <a:buNone/>
            </a:pPr>
            <a:r>
              <a:rPr lang="en-AU" sz="2100" dirty="0">
                <a:latin typeface="+mj-lt"/>
              </a:rPr>
              <a:t>– Create new </a:t>
            </a:r>
            <a:r>
              <a:rPr lang="en-US" sz="2100" dirty="0">
                <a:latin typeface="+mj-lt"/>
              </a:rPr>
              <a:t>population</a:t>
            </a:r>
            <a:r>
              <a:rPr lang="en-AU" sz="2100" dirty="0">
                <a:latin typeface="+mj-lt"/>
              </a:rPr>
              <a:t> using </a:t>
            </a:r>
          </a:p>
          <a:p>
            <a:pPr marL="342900" lvl="1" indent="0">
              <a:buNone/>
            </a:pPr>
            <a:r>
              <a:rPr lang="en-AU" sz="2100" b="1" dirty="0">
                <a:latin typeface="+mj-lt"/>
              </a:rPr>
              <a:t>successor </a:t>
            </a:r>
            <a:r>
              <a:rPr lang="en-AU" sz="2100" dirty="0" smtClean="0">
                <a:latin typeface="+mj-lt"/>
              </a:rPr>
              <a:t>(mutation, crossover) functions</a:t>
            </a:r>
            <a:r>
              <a:rPr lang="en-AU" sz="2100" dirty="0">
                <a:latin typeface="+mj-lt"/>
              </a:rPr>
              <a:t>.</a:t>
            </a:r>
          </a:p>
          <a:p>
            <a:pPr marL="342900" lvl="1" indent="0">
              <a:buNone/>
            </a:pPr>
            <a:r>
              <a:rPr lang="en-AU" sz="2100" dirty="0">
                <a:latin typeface="+mj-lt"/>
              </a:rPr>
              <a:t>– Evaluate the </a:t>
            </a:r>
            <a:r>
              <a:rPr lang="en-AU" sz="2100" b="1" dirty="0">
                <a:latin typeface="+mj-lt"/>
              </a:rPr>
              <a:t>fitness </a:t>
            </a:r>
            <a:r>
              <a:rPr lang="en-AU" sz="2100" dirty="0">
                <a:latin typeface="+mj-lt"/>
              </a:rPr>
              <a:t>of each </a:t>
            </a:r>
          </a:p>
          <a:p>
            <a:pPr marL="342900" lvl="1" indent="0">
              <a:buNone/>
            </a:pPr>
            <a:r>
              <a:rPr lang="en-AU" sz="2100" dirty="0">
                <a:latin typeface="+mj-lt"/>
              </a:rPr>
              <a:t>candidate in the </a:t>
            </a:r>
            <a:r>
              <a:rPr lang="en-US" sz="2100" dirty="0">
                <a:latin typeface="+mj-lt"/>
              </a:rPr>
              <a:t>population.</a:t>
            </a:r>
          </a:p>
          <a:p>
            <a:r>
              <a:rPr lang="en-AU" sz="2250" dirty="0">
                <a:latin typeface="+mj-lt"/>
              </a:rPr>
              <a:t>Return the best </a:t>
            </a:r>
            <a:r>
              <a:rPr lang="en-AU" sz="2250" dirty="0" smtClean="0">
                <a:latin typeface="+mj-lt"/>
              </a:rPr>
              <a:t>candidate </a:t>
            </a:r>
            <a:r>
              <a:rPr lang="en-US" altLang="zh-CN" sz="2250" dirty="0" smtClean="0">
                <a:latin typeface="+mj-lt"/>
              </a:rPr>
              <a:t>f</a:t>
            </a:r>
            <a:r>
              <a:rPr lang="en-AU" sz="2250" dirty="0" err="1" smtClean="0">
                <a:latin typeface="+mj-lt"/>
              </a:rPr>
              <a:t>ound</a:t>
            </a:r>
            <a:endParaRPr lang="en-AU" sz="225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05" y="1612751"/>
            <a:ext cx="4353060" cy="37060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/>
          <a:lstStyle/>
          <a:p>
            <a:r>
              <a:rPr lang="en-US" dirty="0" smtClean="0">
                <a:latin typeface="Georgia"/>
                <a:ea typeface="宋体"/>
              </a:rPr>
              <a:t>Genetic Algorithm – Basic Algorithm</a:t>
            </a:r>
            <a:endParaRPr lang="en-US" dirty="0">
              <a:ea typeface="宋体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8948817-A797-4C53-8C06-D3E24494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4288" y="6448253"/>
            <a:ext cx="1522512" cy="365125"/>
          </a:xfrm>
        </p:spPr>
        <p:txBody>
          <a:bodyPr/>
          <a:lstStyle/>
          <a:p>
            <a:fld id="{7E8AFECB-488C-4862-A863-69DB259C81CD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881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concrete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818" y="1284264"/>
            <a:ext cx="6185249" cy="3678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750" y="5447450"/>
            <a:ext cx="7052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Note: There are variants where reproduce (x, y) produces two </a:t>
            </a:r>
            <a:r>
              <a:rPr lang="en-US" dirty="0" err="1" smtClean="0"/>
              <a:t>offsprings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algorithm gets adjusted accordingly.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71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Example: evolution of alternating strings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6055" indent="-148590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AU" sz="2400" spc="-10" dirty="0">
                <a:latin typeface="+mn-lt"/>
                <a:cs typeface="Arial"/>
              </a:rPr>
              <a:t>Let’s</a:t>
            </a:r>
            <a:r>
              <a:rPr lang="en-AU" sz="2400" spc="5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try</a:t>
            </a:r>
            <a:r>
              <a:rPr lang="en-AU" sz="2400" spc="5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to</a:t>
            </a:r>
            <a:r>
              <a:rPr lang="en-AU" sz="2400" spc="10" dirty="0">
                <a:latin typeface="+mn-lt"/>
                <a:cs typeface="Arial"/>
              </a:rPr>
              <a:t> </a:t>
            </a:r>
            <a:r>
              <a:rPr lang="en-AU" sz="2400" spc="-65" dirty="0">
                <a:latin typeface="+mn-lt"/>
                <a:cs typeface="Arial"/>
              </a:rPr>
              <a:t>evolve</a:t>
            </a:r>
            <a:r>
              <a:rPr lang="en-AU" sz="2400" spc="5" dirty="0">
                <a:latin typeface="+mn-lt"/>
                <a:cs typeface="Arial"/>
              </a:rPr>
              <a:t> </a:t>
            </a:r>
            <a:r>
              <a:rPr lang="en-AU" sz="2400" spc="-20" dirty="0">
                <a:latin typeface="+mn-lt"/>
                <a:cs typeface="Arial"/>
              </a:rPr>
              <a:t>an</a:t>
            </a:r>
            <a:r>
              <a:rPr lang="en-AU" sz="2400" spc="5" dirty="0">
                <a:latin typeface="+mn-lt"/>
                <a:cs typeface="Arial"/>
              </a:rPr>
              <a:t> </a:t>
            </a:r>
            <a:r>
              <a:rPr lang="en-AU" sz="2400" spc="-20" dirty="0">
                <a:latin typeface="+mn-lt"/>
                <a:cs typeface="Arial"/>
              </a:rPr>
              <a:t>alternating</a:t>
            </a:r>
            <a:r>
              <a:rPr lang="en-AU" sz="2400" spc="10" dirty="0">
                <a:latin typeface="+mn-lt"/>
                <a:cs typeface="Arial"/>
              </a:rPr>
              <a:t> </a:t>
            </a:r>
            <a:r>
              <a:rPr lang="en-AU" sz="2400" spc="-10" dirty="0">
                <a:latin typeface="+mn-lt"/>
                <a:cs typeface="Arial"/>
              </a:rPr>
              <a:t>string</a:t>
            </a:r>
            <a:r>
              <a:rPr lang="en-AU" sz="2400" spc="5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of</a:t>
            </a:r>
            <a:r>
              <a:rPr lang="en-AU" sz="2400" spc="10" dirty="0">
                <a:latin typeface="+mn-lt"/>
                <a:cs typeface="Arial"/>
              </a:rPr>
              <a:t> </a:t>
            </a:r>
            <a:r>
              <a:rPr lang="en-AU" sz="2400" spc="-20" dirty="0">
                <a:latin typeface="+mn-lt"/>
                <a:cs typeface="Arial"/>
              </a:rPr>
              <a:t>length</a:t>
            </a:r>
            <a:r>
              <a:rPr lang="en-AU" sz="2400" spc="5" dirty="0">
                <a:latin typeface="+mn-lt"/>
                <a:cs typeface="Arial"/>
              </a:rPr>
              <a:t> </a:t>
            </a:r>
            <a:r>
              <a:rPr lang="en-AU" sz="2400" spc="-50" dirty="0">
                <a:latin typeface="+mn-lt"/>
                <a:cs typeface="Arial"/>
              </a:rPr>
              <a:t>4</a:t>
            </a:r>
            <a:endParaRPr lang="en-AU" sz="2400" dirty="0">
              <a:latin typeface="+mn-lt"/>
              <a:cs typeface="Arial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AU" sz="2400" dirty="0">
                <a:latin typeface="+mn-lt"/>
                <a:cs typeface="Arial"/>
              </a:rPr>
              <a:t>Initial</a:t>
            </a:r>
            <a:r>
              <a:rPr lang="en-AU" sz="2400" spc="25" dirty="0">
                <a:latin typeface="+mn-lt"/>
                <a:cs typeface="Arial"/>
              </a:rPr>
              <a:t> </a:t>
            </a:r>
            <a:r>
              <a:rPr lang="en-AU" sz="2400" spc="-10" dirty="0">
                <a:latin typeface="+mn-lt"/>
                <a:cs typeface="Arial"/>
              </a:rPr>
              <a:t>population:</a:t>
            </a:r>
            <a:endParaRPr lang="en-AU" sz="2400" dirty="0">
              <a:latin typeface="+mn-lt"/>
              <a:cs typeface="Arial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509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40" dirty="0">
                <a:solidFill>
                  <a:srgbClr val="0000FF"/>
                </a:solidFill>
                <a:latin typeface="+mn-lt"/>
                <a:cs typeface="Arial"/>
              </a:rPr>
              <a:t>C1</a:t>
            </a:r>
            <a:r>
              <a:rPr lang="en-AU" spc="30" dirty="0">
                <a:solidFill>
                  <a:srgbClr val="0000FF"/>
                </a:solidFill>
                <a:latin typeface="+mn-lt"/>
                <a:cs typeface="Arial"/>
              </a:rPr>
              <a:t> </a:t>
            </a:r>
            <a:r>
              <a:rPr lang="en-AU" spc="185" dirty="0">
                <a:solidFill>
                  <a:srgbClr val="0000FF"/>
                </a:solidFill>
                <a:latin typeface="+mn-lt"/>
                <a:cs typeface="Arial"/>
              </a:rPr>
              <a:t>=</a:t>
            </a:r>
            <a:r>
              <a:rPr lang="en-AU" spc="35" dirty="0">
                <a:solidFill>
                  <a:srgbClr val="0000FF"/>
                </a:solidFill>
                <a:latin typeface="+mn-lt"/>
                <a:cs typeface="Arial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n-lt"/>
                <a:cs typeface="Arial"/>
              </a:rPr>
              <a:t>1000</a:t>
            </a:r>
            <a:endParaRPr lang="en-AU" dirty="0">
              <a:latin typeface="+mn-lt"/>
              <a:cs typeface="Arial"/>
            </a:endParaRPr>
          </a:p>
          <a:p>
            <a:pPr marL="325755">
              <a:lnSpc>
                <a:spcPts val="1200"/>
              </a:lnSpc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509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40" dirty="0">
                <a:solidFill>
                  <a:srgbClr val="FF0000"/>
                </a:solidFill>
                <a:latin typeface="+mn-lt"/>
                <a:cs typeface="Arial"/>
              </a:rPr>
              <a:t>C2</a:t>
            </a:r>
            <a:r>
              <a:rPr lang="en-AU" spc="30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lang="en-AU" spc="185" dirty="0">
                <a:solidFill>
                  <a:srgbClr val="FF0000"/>
                </a:solidFill>
                <a:latin typeface="+mn-lt"/>
                <a:cs typeface="Arial"/>
              </a:rPr>
              <a:t>=</a:t>
            </a:r>
            <a:r>
              <a:rPr lang="en-AU" spc="35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lang="en-AU" spc="-20" dirty="0">
                <a:solidFill>
                  <a:srgbClr val="FF0000"/>
                </a:solidFill>
                <a:latin typeface="+mn-lt"/>
                <a:cs typeface="Arial"/>
              </a:rPr>
              <a:t>0011</a:t>
            </a:r>
            <a:endParaRPr lang="en-AU" dirty="0">
              <a:latin typeface="+mn-lt"/>
              <a:cs typeface="Arial"/>
            </a:endParaRPr>
          </a:p>
          <a:p>
            <a:pPr marL="186055" indent="-14859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AU" sz="2400" spc="-50" dirty="0">
                <a:latin typeface="+mn-lt"/>
                <a:cs typeface="Arial"/>
              </a:rPr>
              <a:t>We</a:t>
            </a:r>
            <a:r>
              <a:rPr lang="en-AU" sz="2400" spc="-30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roll</a:t>
            </a:r>
            <a:r>
              <a:rPr lang="en-AU" sz="2400" spc="-35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the </a:t>
            </a:r>
            <a:r>
              <a:rPr lang="en-AU" sz="2400" spc="-45" dirty="0">
                <a:latin typeface="+mn-lt"/>
                <a:cs typeface="Arial"/>
              </a:rPr>
              <a:t>dice</a:t>
            </a:r>
            <a:r>
              <a:rPr lang="en-AU" sz="2400" spc="-5" dirty="0">
                <a:latin typeface="+mn-lt"/>
                <a:cs typeface="Arial"/>
              </a:rPr>
              <a:t> </a:t>
            </a:r>
            <a:r>
              <a:rPr lang="en-AU" sz="2400" spc="-45" dirty="0">
                <a:latin typeface="+mn-lt"/>
                <a:cs typeface="Arial"/>
              </a:rPr>
              <a:t>and</a:t>
            </a:r>
            <a:r>
              <a:rPr lang="en-AU" sz="2400" dirty="0">
                <a:latin typeface="+mn-lt"/>
                <a:cs typeface="Arial"/>
              </a:rPr>
              <a:t> the</a:t>
            </a:r>
            <a:r>
              <a:rPr lang="en-AU" sz="2400" spc="-5" dirty="0">
                <a:latin typeface="+mn-lt"/>
                <a:cs typeface="Arial"/>
              </a:rPr>
              <a:t> </a:t>
            </a:r>
            <a:r>
              <a:rPr lang="en-AU" sz="2400" spc="-45" dirty="0" err="1">
                <a:latin typeface="+mn-lt"/>
                <a:cs typeface="Arial"/>
              </a:rPr>
              <a:t>offsprings</a:t>
            </a:r>
            <a:r>
              <a:rPr lang="en-AU" sz="2400" dirty="0">
                <a:latin typeface="+mn-lt"/>
                <a:cs typeface="Arial"/>
              </a:rPr>
              <a:t> </a:t>
            </a:r>
            <a:r>
              <a:rPr lang="en-AU" sz="2400" spc="-70" dirty="0">
                <a:latin typeface="+mn-lt"/>
                <a:cs typeface="Arial"/>
              </a:rPr>
              <a:t>are.</a:t>
            </a:r>
            <a:r>
              <a:rPr lang="en-AU" sz="2400" spc="-125" dirty="0">
                <a:latin typeface="+mn-lt"/>
                <a:cs typeface="Arial"/>
              </a:rPr>
              <a:t> </a:t>
            </a:r>
            <a:r>
              <a:rPr lang="en-AU" sz="2400" spc="-10" dirty="0">
                <a:latin typeface="+mn-lt"/>
                <a:cs typeface="Arial"/>
              </a:rPr>
              <a:t>.</a:t>
            </a:r>
            <a:r>
              <a:rPr lang="en-AU" sz="2400" spc="-125" dirty="0">
                <a:latin typeface="+mn-lt"/>
                <a:cs typeface="Arial"/>
              </a:rPr>
              <a:t> </a:t>
            </a:r>
            <a:r>
              <a:rPr lang="en-AU" sz="2400" spc="-50" dirty="0">
                <a:latin typeface="+mn-lt"/>
                <a:cs typeface="Arial"/>
              </a:rPr>
              <a:t>.</a:t>
            </a:r>
            <a:endParaRPr lang="en-AU" sz="2400" dirty="0">
              <a:latin typeface="+mn-lt"/>
              <a:cs typeface="Arial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457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C3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185" dirty="0">
                <a:latin typeface="+mn-lt"/>
                <a:cs typeface="Arial"/>
              </a:rPr>
              <a:t>=</a:t>
            </a:r>
            <a:r>
              <a:rPr lang="en-AU" spc="15" dirty="0">
                <a:latin typeface="+mn-lt"/>
                <a:cs typeface="Arial"/>
              </a:rPr>
              <a:t> </a:t>
            </a:r>
            <a:r>
              <a:rPr lang="en-AU" spc="-65" dirty="0">
                <a:latin typeface="+mn-lt"/>
                <a:cs typeface="Arial"/>
              </a:rPr>
              <a:t>cross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(C1,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C2)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185" dirty="0">
                <a:latin typeface="+mn-lt"/>
                <a:cs typeface="Arial"/>
              </a:rPr>
              <a:t>=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n-lt"/>
                <a:cs typeface="Arial"/>
              </a:rPr>
              <a:t>10</a:t>
            </a:r>
            <a:r>
              <a:rPr lang="en-AU" spc="-20" dirty="0">
                <a:solidFill>
                  <a:srgbClr val="FF0000"/>
                </a:solidFill>
                <a:latin typeface="+mn-lt"/>
                <a:cs typeface="Arial"/>
              </a:rPr>
              <a:t>11</a:t>
            </a:r>
            <a:endParaRPr lang="en-AU" dirty="0">
              <a:latin typeface="+mn-lt"/>
              <a:cs typeface="Arial"/>
            </a:endParaRPr>
          </a:p>
          <a:p>
            <a:pPr marL="325755">
              <a:lnSpc>
                <a:spcPts val="1200"/>
              </a:lnSpc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457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C4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185" dirty="0">
                <a:latin typeface="+mn-lt"/>
                <a:cs typeface="Arial"/>
              </a:rPr>
              <a:t>=</a:t>
            </a:r>
            <a:r>
              <a:rPr lang="en-AU" spc="15" dirty="0">
                <a:latin typeface="+mn-lt"/>
                <a:cs typeface="Arial"/>
              </a:rPr>
              <a:t> </a:t>
            </a:r>
            <a:r>
              <a:rPr lang="en-AU" spc="-65" dirty="0">
                <a:latin typeface="+mn-lt"/>
                <a:cs typeface="Arial"/>
              </a:rPr>
              <a:t>cross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(C1,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C1)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185" dirty="0">
                <a:latin typeface="+mn-lt"/>
                <a:cs typeface="Arial"/>
              </a:rPr>
              <a:t>=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-10" dirty="0">
                <a:solidFill>
                  <a:srgbClr val="0000FF"/>
                </a:solidFill>
                <a:latin typeface="+mn-lt"/>
                <a:cs typeface="Arial"/>
              </a:rPr>
              <a:t>1000</a:t>
            </a:r>
            <a:r>
              <a:rPr lang="en-AU" spc="-10" dirty="0">
                <a:latin typeface="+mn-lt"/>
                <a:cs typeface="Arial"/>
              </a:rPr>
              <a:t>.</a:t>
            </a:r>
            <a:endParaRPr lang="en-AU" dirty="0">
              <a:latin typeface="+mn-lt"/>
              <a:cs typeface="Arial"/>
            </a:endParaRPr>
          </a:p>
          <a:p>
            <a:pPr marL="186055" indent="-14859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AU" sz="2400" spc="-50" dirty="0">
                <a:latin typeface="+mn-lt"/>
                <a:cs typeface="Arial"/>
              </a:rPr>
              <a:t>We</a:t>
            </a:r>
            <a:r>
              <a:rPr lang="en-AU" sz="2400" spc="-10" dirty="0">
                <a:latin typeface="+mn-lt"/>
                <a:cs typeface="Arial"/>
              </a:rPr>
              <a:t> mutate</a:t>
            </a:r>
            <a:r>
              <a:rPr lang="en-AU" sz="2400" spc="-5" dirty="0">
                <a:latin typeface="+mn-lt"/>
                <a:cs typeface="Arial"/>
              </a:rPr>
              <a:t> </a:t>
            </a:r>
            <a:r>
              <a:rPr lang="en-AU" sz="2400" spc="-50" dirty="0">
                <a:latin typeface="+mn-lt"/>
                <a:cs typeface="Arial"/>
              </a:rPr>
              <a:t>C3</a:t>
            </a:r>
            <a:r>
              <a:rPr lang="en-AU" sz="2400" spc="-10" dirty="0">
                <a:latin typeface="+mn-lt"/>
                <a:cs typeface="Arial"/>
              </a:rPr>
              <a:t> </a:t>
            </a:r>
            <a:r>
              <a:rPr lang="en-AU" sz="2400" spc="-45" dirty="0">
                <a:latin typeface="+mn-lt"/>
                <a:cs typeface="Arial"/>
              </a:rPr>
              <a:t>and</a:t>
            </a:r>
            <a:r>
              <a:rPr lang="en-AU" sz="2400" spc="-5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the</a:t>
            </a:r>
            <a:r>
              <a:rPr lang="en-AU" sz="2400" spc="-10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fourth</a:t>
            </a:r>
            <a:r>
              <a:rPr lang="en-AU" sz="2400" spc="-5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bit</a:t>
            </a:r>
            <a:r>
              <a:rPr lang="en-AU" sz="2400" spc="-10" dirty="0">
                <a:latin typeface="+mn-lt"/>
                <a:cs typeface="Arial"/>
              </a:rPr>
              <a:t> flips,</a:t>
            </a:r>
            <a:r>
              <a:rPr lang="en-AU" sz="2400" spc="-5" dirty="0">
                <a:latin typeface="+mn-lt"/>
                <a:cs typeface="Arial"/>
              </a:rPr>
              <a:t> </a:t>
            </a:r>
            <a:r>
              <a:rPr lang="en-AU" sz="2400" spc="-10" dirty="0">
                <a:latin typeface="+mn-lt"/>
                <a:cs typeface="Arial"/>
              </a:rPr>
              <a:t>giving</a:t>
            </a:r>
            <a:endParaRPr lang="en-AU" sz="2400" dirty="0">
              <a:latin typeface="+mn-lt"/>
              <a:cs typeface="Arial"/>
            </a:endParaRPr>
          </a:p>
          <a:p>
            <a:pPr marL="325755">
              <a:lnSpc>
                <a:spcPts val="1200"/>
              </a:lnSpc>
              <a:spcBef>
                <a:spcPts val="170"/>
              </a:spcBef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 </a:t>
            </a:r>
            <a:r>
              <a:rPr lang="en-AU" dirty="0">
                <a:latin typeface="+mn-lt"/>
                <a:cs typeface="Arial"/>
              </a:rPr>
              <a:t>C3’</a:t>
            </a:r>
            <a:r>
              <a:rPr lang="en-AU" spc="25" dirty="0">
                <a:latin typeface="+mn-lt"/>
                <a:cs typeface="Arial"/>
              </a:rPr>
              <a:t> </a:t>
            </a:r>
            <a:r>
              <a:rPr lang="en-AU" spc="185" dirty="0">
                <a:latin typeface="+mn-lt"/>
                <a:cs typeface="Arial"/>
              </a:rPr>
              <a:t>=</a:t>
            </a:r>
            <a:r>
              <a:rPr lang="en-AU" spc="25" dirty="0">
                <a:latin typeface="+mn-lt"/>
                <a:cs typeface="Arial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n-lt"/>
                <a:cs typeface="Arial"/>
              </a:rPr>
              <a:t>10</a:t>
            </a:r>
            <a:r>
              <a:rPr lang="en-AU" spc="-20" dirty="0">
                <a:solidFill>
                  <a:srgbClr val="FF0000"/>
                </a:solidFill>
                <a:latin typeface="+mn-lt"/>
                <a:cs typeface="Arial"/>
              </a:rPr>
              <a:t>1</a:t>
            </a:r>
            <a:r>
              <a:rPr lang="en-AU" spc="-20" dirty="0">
                <a:solidFill>
                  <a:srgbClr val="00AEEF"/>
                </a:solidFill>
                <a:latin typeface="+mn-lt"/>
                <a:cs typeface="Arial"/>
              </a:rPr>
              <a:t>0</a:t>
            </a:r>
            <a:endParaRPr lang="en-AU" dirty="0">
              <a:latin typeface="+mn-lt"/>
              <a:cs typeface="Arial"/>
            </a:endParaRPr>
          </a:p>
          <a:p>
            <a:pPr marL="325755">
              <a:lnSpc>
                <a:spcPts val="1200"/>
              </a:lnSpc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412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35" dirty="0">
                <a:latin typeface="+mn-lt"/>
                <a:cs typeface="Arial"/>
              </a:rPr>
              <a:t>We</a:t>
            </a:r>
            <a:r>
              <a:rPr lang="en-AU" spc="-5" dirty="0">
                <a:latin typeface="+mn-lt"/>
                <a:cs typeface="Arial"/>
              </a:rPr>
              <a:t> </a:t>
            </a:r>
            <a:r>
              <a:rPr lang="en-AU" spc="-10" dirty="0">
                <a:latin typeface="+mn-lt"/>
                <a:cs typeface="Arial"/>
              </a:rPr>
              <a:t>mutate </a:t>
            </a:r>
            <a:r>
              <a:rPr lang="en-AU" spc="-40" dirty="0">
                <a:latin typeface="+mn-lt"/>
                <a:cs typeface="Arial"/>
              </a:rPr>
              <a:t>C4</a:t>
            </a:r>
            <a:r>
              <a:rPr lang="en-AU" spc="-10" dirty="0">
                <a:latin typeface="+mn-lt"/>
                <a:cs typeface="Arial"/>
              </a:rPr>
              <a:t> </a:t>
            </a:r>
            <a:r>
              <a:rPr lang="en-AU" spc="-25" dirty="0">
                <a:latin typeface="+mn-lt"/>
                <a:cs typeface="Arial"/>
              </a:rPr>
              <a:t>and</a:t>
            </a:r>
            <a:r>
              <a:rPr lang="en-AU" spc="-5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get</a:t>
            </a:r>
            <a:r>
              <a:rPr lang="en-AU" spc="-1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C4’</a:t>
            </a:r>
            <a:r>
              <a:rPr lang="en-AU" spc="-10" dirty="0">
                <a:latin typeface="+mn-lt"/>
                <a:cs typeface="Arial"/>
              </a:rPr>
              <a:t> </a:t>
            </a:r>
            <a:r>
              <a:rPr lang="en-AU" spc="185" dirty="0">
                <a:latin typeface="+mn-lt"/>
                <a:cs typeface="Arial"/>
              </a:rPr>
              <a:t>=</a:t>
            </a:r>
            <a:r>
              <a:rPr lang="en-AU" spc="-5" dirty="0">
                <a:latin typeface="+mn-lt"/>
                <a:cs typeface="Arial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n-lt"/>
                <a:cs typeface="Arial"/>
              </a:rPr>
              <a:t>1000</a:t>
            </a:r>
            <a:endParaRPr lang="en-AU" dirty="0">
              <a:latin typeface="+mn-lt"/>
              <a:cs typeface="Arial"/>
            </a:endParaRPr>
          </a:p>
          <a:p>
            <a:pPr marL="186055" indent="-14859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en-AU" sz="2400" spc="-50" dirty="0">
                <a:latin typeface="+mn-lt"/>
                <a:cs typeface="Arial"/>
              </a:rPr>
              <a:t>We</a:t>
            </a:r>
            <a:r>
              <a:rPr lang="en-AU" sz="2400" spc="-30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run</a:t>
            </a:r>
            <a:r>
              <a:rPr lang="en-AU" sz="2400" spc="-50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our</a:t>
            </a:r>
            <a:r>
              <a:rPr lang="en-AU" sz="2400" spc="-35" dirty="0">
                <a:latin typeface="+mn-lt"/>
                <a:cs typeface="Arial"/>
              </a:rPr>
              <a:t> </a:t>
            </a:r>
            <a:r>
              <a:rPr lang="en-AU" sz="2400" spc="-25" dirty="0">
                <a:latin typeface="+mn-lt"/>
                <a:cs typeface="Arial"/>
              </a:rPr>
              <a:t>solution</a:t>
            </a:r>
            <a:r>
              <a:rPr lang="en-AU" sz="2400" spc="-40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test</a:t>
            </a:r>
            <a:r>
              <a:rPr lang="en-AU" sz="2400" spc="-40" dirty="0">
                <a:latin typeface="+mn-lt"/>
                <a:cs typeface="Arial"/>
              </a:rPr>
              <a:t> </a:t>
            </a:r>
            <a:r>
              <a:rPr lang="en-AU" sz="2400" dirty="0">
                <a:latin typeface="+mn-lt"/>
                <a:cs typeface="Arial"/>
              </a:rPr>
              <a:t>on</a:t>
            </a:r>
            <a:r>
              <a:rPr lang="en-AU" sz="2400" spc="-35" dirty="0">
                <a:latin typeface="+mn-lt"/>
                <a:cs typeface="Arial"/>
              </a:rPr>
              <a:t> </a:t>
            </a:r>
            <a:r>
              <a:rPr lang="en-AU" sz="2400" spc="-10" dirty="0">
                <a:latin typeface="+mn-lt"/>
                <a:cs typeface="Arial"/>
              </a:rPr>
              <a:t>each.</a:t>
            </a:r>
            <a:endParaRPr lang="en-AU" sz="2400" dirty="0">
              <a:latin typeface="+mn-lt"/>
              <a:cs typeface="Arial"/>
            </a:endParaRPr>
          </a:p>
          <a:p>
            <a:pPr marL="325755">
              <a:lnSpc>
                <a:spcPct val="100000"/>
              </a:lnSpc>
              <a:spcBef>
                <a:spcPts val="175"/>
              </a:spcBef>
            </a:pPr>
            <a:r>
              <a:rPr lang="en-AU" sz="1600" spc="494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419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C3’ is a </a:t>
            </a:r>
            <a:r>
              <a:rPr lang="en-AU" spc="-20" dirty="0">
                <a:latin typeface="+mn-lt"/>
                <a:cs typeface="Arial"/>
              </a:rPr>
              <a:t>solution,</a:t>
            </a:r>
            <a:r>
              <a:rPr lang="en-AU" dirty="0">
                <a:latin typeface="+mn-lt"/>
                <a:cs typeface="Arial"/>
              </a:rPr>
              <a:t> </a:t>
            </a:r>
            <a:r>
              <a:rPr lang="en-AU" spc="-60" dirty="0">
                <a:latin typeface="+mn-lt"/>
                <a:cs typeface="Arial"/>
              </a:rPr>
              <a:t>so</a:t>
            </a:r>
            <a:r>
              <a:rPr lang="en-AU" spc="5" dirty="0">
                <a:latin typeface="+mn-lt"/>
                <a:cs typeface="Arial"/>
              </a:rPr>
              <a:t> </a:t>
            </a:r>
            <a:r>
              <a:rPr lang="en-AU" spc="-80" dirty="0">
                <a:latin typeface="+mn-lt"/>
                <a:cs typeface="Arial"/>
              </a:rPr>
              <a:t>we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return</a:t>
            </a:r>
            <a:r>
              <a:rPr lang="en-AU" spc="5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it </a:t>
            </a:r>
            <a:r>
              <a:rPr lang="en-AU" spc="-25" dirty="0">
                <a:latin typeface="+mn-lt"/>
                <a:cs typeface="Arial"/>
              </a:rPr>
              <a:t>and</a:t>
            </a:r>
            <a:r>
              <a:rPr lang="en-AU" dirty="0">
                <a:latin typeface="+mn-lt"/>
                <a:cs typeface="Arial"/>
              </a:rPr>
              <a:t> </a:t>
            </a:r>
            <a:r>
              <a:rPr lang="en-AU" spc="-55" dirty="0">
                <a:latin typeface="+mn-lt"/>
                <a:cs typeface="Arial"/>
              </a:rPr>
              <a:t>are</a:t>
            </a:r>
            <a:r>
              <a:rPr lang="en-AU" spc="5" dirty="0">
                <a:latin typeface="+mn-lt"/>
                <a:cs typeface="Arial"/>
              </a:rPr>
              <a:t> </a:t>
            </a:r>
            <a:r>
              <a:rPr lang="en-AU" spc="-10" dirty="0">
                <a:latin typeface="+mn-lt"/>
                <a:cs typeface="Arial"/>
              </a:rPr>
              <a:t>done.</a:t>
            </a:r>
            <a:endParaRPr lang="en-AU" dirty="0">
              <a:latin typeface="+mn-lt"/>
              <a:cs typeface="Arial"/>
            </a:endParaRPr>
          </a:p>
          <a:p>
            <a:endParaRPr lang="en-AU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71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GA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indent="-294461">
              <a:spcBef>
                <a:spcPts val="56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99" dirty="0">
                <a:latin typeface="+mn-lt"/>
                <a:cs typeface="Arial"/>
              </a:rPr>
              <a:t>Candidate</a:t>
            </a:r>
            <a:r>
              <a:rPr lang="en-AU" sz="2000" spc="20" dirty="0">
                <a:latin typeface="+mn-lt"/>
                <a:cs typeface="Arial"/>
              </a:rPr>
              <a:t> </a:t>
            </a:r>
            <a:r>
              <a:rPr lang="en-AU" sz="2000" spc="-20" dirty="0">
                <a:latin typeface="+mn-lt"/>
                <a:cs typeface="Arial"/>
              </a:rPr>
              <a:t>representation</a:t>
            </a:r>
            <a:endParaRPr lang="en-AU" sz="2000" dirty="0">
              <a:latin typeface="+mn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347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1009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20" dirty="0">
                <a:latin typeface="+mn-lt"/>
                <a:cs typeface="Arial"/>
              </a:rPr>
              <a:t>Important</a:t>
            </a:r>
            <a:r>
              <a:rPr lang="en-AU" spc="50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to</a:t>
            </a:r>
            <a:r>
              <a:rPr lang="en-AU" spc="69" dirty="0">
                <a:latin typeface="+mn-lt"/>
                <a:cs typeface="Arial"/>
              </a:rPr>
              <a:t> </a:t>
            </a:r>
            <a:r>
              <a:rPr lang="en-AU" spc="-139" dirty="0">
                <a:latin typeface="+mn-lt"/>
                <a:cs typeface="Arial"/>
              </a:rPr>
              <a:t>choose</a:t>
            </a:r>
            <a:r>
              <a:rPr lang="en-AU" spc="59" dirty="0">
                <a:latin typeface="+mn-lt"/>
                <a:cs typeface="Arial"/>
              </a:rPr>
              <a:t> </a:t>
            </a:r>
            <a:r>
              <a:rPr lang="en-AU" dirty="0">
                <a:latin typeface="+mn-lt"/>
                <a:cs typeface="Arial"/>
              </a:rPr>
              <a:t>this</a:t>
            </a:r>
            <a:r>
              <a:rPr lang="en-AU" spc="59" dirty="0"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well.</a:t>
            </a:r>
            <a:endParaRPr lang="en-AU" dirty="0">
              <a:latin typeface="+mn-lt"/>
              <a:cs typeface="Arial"/>
            </a:endParaRPr>
          </a:p>
          <a:p>
            <a:pPr marL="645549">
              <a:lnSpc>
                <a:spcPts val="2378"/>
              </a:lnSpc>
            </a:pPr>
            <a:r>
              <a:rPr lang="en-AU" sz="1600" spc="979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803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More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work</a:t>
            </a:r>
            <a:r>
              <a:rPr lang="en-AU" dirty="0">
                <a:latin typeface="+mn-lt"/>
                <a:cs typeface="Arial"/>
              </a:rPr>
              <a:t> </a:t>
            </a:r>
            <a:r>
              <a:rPr lang="en-AU" spc="-119" dirty="0">
                <a:latin typeface="+mn-lt"/>
                <a:cs typeface="Arial"/>
              </a:rPr>
              <a:t>here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-159" dirty="0">
                <a:latin typeface="+mn-lt"/>
                <a:cs typeface="Arial"/>
              </a:rPr>
              <a:t>means</a:t>
            </a:r>
            <a:r>
              <a:rPr lang="en-AU" spc="30" dirty="0">
                <a:latin typeface="+mn-lt"/>
                <a:cs typeface="Arial"/>
              </a:rPr>
              <a:t> </a:t>
            </a:r>
            <a:r>
              <a:rPr lang="en-AU" spc="-149" dirty="0">
                <a:latin typeface="+mn-lt"/>
                <a:cs typeface="Arial"/>
              </a:rPr>
              <a:t>less</a:t>
            </a:r>
            <a:r>
              <a:rPr lang="en-AU" spc="10" dirty="0"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work</a:t>
            </a:r>
            <a:r>
              <a:rPr lang="en-AU" dirty="0">
                <a:latin typeface="+mn-lt"/>
                <a:cs typeface="Arial"/>
              </a:rPr>
              <a:t> on the </a:t>
            </a:r>
            <a:r>
              <a:rPr lang="en-AU" spc="-168" dirty="0">
                <a:latin typeface="+mn-lt"/>
                <a:cs typeface="Arial"/>
              </a:rPr>
              <a:t>successor</a:t>
            </a:r>
            <a:r>
              <a:rPr lang="en-AU" spc="30" dirty="0">
                <a:latin typeface="+mn-lt"/>
                <a:cs typeface="Arial"/>
              </a:rPr>
              <a:t> </a:t>
            </a:r>
            <a:r>
              <a:rPr lang="en-AU" spc="-20" dirty="0">
                <a:latin typeface="+mn-lt"/>
                <a:cs typeface="Arial"/>
              </a:rPr>
              <a:t>functions.</a:t>
            </a:r>
            <a:endParaRPr lang="en-AU" dirty="0">
              <a:latin typeface="+mn-lt"/>
              <a:cs typeface="Arial"/>
            </a:endParaRPr>
          </a:p>
          <a:p>
            <a:pPr marL="368705" indent="-294461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188" dirty="0">
                <a:latin typeface="+mn-lt"/>
                <a:cs typeface="Arial"/>
              </a:rPr>
              <a:t>Successor</a:t>
            </a:r>
            <a:r>
              <a:rPr lang="en-AU" sz="2000" spc="139" dirty="0">
                <a:latin typeface="+mn-lt"/>
                <a:cs typeface="Arial"/>
              </a:rPr>
              <a:t> </a:t>
            </a:r>
            <a:r>
              <a:rPr lang="en-AU" sz="2000" spc="-20" dirty="0">
                <a:latin typeface="+mn-lt"/>
                <a:cs typeface="Arial"/>
              </a:rPr>
              <a:t>function(s)</a:t>
            </a:r>
            <a:endParaRPr lang="en-AU" sz="2000" dirty="0">
              <a:latin typeface="+mn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347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1114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20" dirty="0">
                <a:latin typeface="+mn-lt"/>
                <a:cs typeface="Arial"/>
              </a:rPr>
              <a:t>Mutation</a:t>
            </a:r>
            <a:endParaRPr lang="en-AU" dirty="0">
              <a:latin typeface="+mn-lt"/>
              <a:cs typeface="Arial"/>
            </a:endParaRPr>
          </a:p>
          <a:p>
            <a:pPr marL="645549">
              <a:lnSpc>
                <a:spcPts val="2378"/>
              </a:lnSpc>
            </a:pPr>
            <a:r>
              <a:rPr lang="en-AU" sz="1600" spc="979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1114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20" dirty="0">
                <a:latin typeface="+mn-lt"/>
                <a:cs typeface="Arial"/>
              </a:rPr>
              <a:t>Crossover</a:t>
            </a:r>
            <a:endParaRPr lang="en-AU" dirty="0">
              <a:latin typeface="+mn-lt"/>
              <a:cs typeface="Arial"/>
            </a:endParaRPr>
          </a:p>
          <a:p>
            <a:pPr marL="368705" indent="-294461">
              <a:spcBef>
                <a:spcPts val="70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89" dirty="0">
                <a:latin typeface="+mn-lt"/>
                <a:cs typeface="Arial"/>
              </a:rPr>
              <a:t>Fitness</a:t>
            </a:r>
            <a:r>
              <a:rPr lang="en-AU" sz="2000" spc="-59" dirty="0">
                <a:latin typeface="+mn-lt"/>
                <a:cs typeface="Arial"/>
              </a:rPr>
              <a:t> </a:t>
            </a:r>
            <a:r>
              <a:rPr lang="en-AU" sz="2000" spc="-20" dirty="0">
                <a:latin typeface="+mn-lt"/>
                <a:cs typeface="Arial"/>
              </a:rPr>
              <a:t>function</a:t>
            </a:r>
            <a:endParaRPr lang="en-AU" sz="2000" dirty="0">
              <a:latin typeface="+mn-lt"/>
              <a:cs typeface="Arial"/>
            </a:endParaRPr>
          </a:p>
          <a:p>
            <a:pPr marL="368705" indent="-294461">
              <a:spcBef>
                <a:spcPts val="662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50" dirty="0">
                <a:latin typeface="+mn-lt"/>
                <a:cs typeface="Arial"/>
              </a:rPr>
              <a:t>Solution </a:t>
            </a:r>
            <a:r>
              <a:rPr lang="en-AU" sz="2000" spc="-40" dirty="0">
                <a:latin typeface="+mn-lt"/>
                <a:cs typeface="Arial"/>
              </a:rPr>
              <a:t>test</a:t>
            </a:r>
            <a:endParaRPr lang="en-AU" sz="2000" dirty="0">
              <a:latin typeface="+mn-lt"/>
              <a:cs typeface="Arial"/>
            </a:endParaRPr>
          </a:p>
          <a:p>
            <a:pPr marL="368705" indent="-294461">
              <a:spcBef>
                <a:spcPts val="34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168" dirty="0">
                <a:latin typeface="+mn-lt"/>
                <a:cs typeface="Arial"/>
              </a:rPr>
              <a:t>Some</a:t>
            </a:r>
            <a:r>
              <a:rPr lang="en-AU" sz="2000" spc="40" dirty="0">
                <a:latin typeface="+mn-lt"/>
                <a:cs typeface="Arial"/>
              </a:rPr>
              <a:t> </a:t>
            </a:r>
            <a:r>
              <a:rPr lang="en-AU" sz="2000" spc="-20" dirty="0">
                <a:latin typeface="+mn-lt"/>
                <a:cs typeface="Arial"/>
              </a:rPr>
              <a:t>parameters</a:t>
            </a:r>
            <a:endParaRPr lang="en-AU" sz="2000" dirty="0">
              <a:latin typeface="+mn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347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1009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50" dirty="0">
                <a:latin typeface="+mn-lt"/>
                <a:cs typeface="Arial"/>
              </a:rPr>
              <a:t>Population</a:t>
            </a:r>
            <a:r>
              <a:rPr lang="en-AU" spc="50" dirty="0">
                <a:latin typeface="+mn-lt"/>
                <a:cs typeface="Arial"/>
              </a:rPr>
              <a:t> </a:t>
            </a:r>
            <a:r>
              <a:rPr lang="en-AU" spc="-40" dirty="0">
                <a:latin typeface="+mn-lt"/>
                <a:cs typeface="Arial"/>
              </a:rPr>
              <a:t>size</a:t>
            </a:r>
            <a:endParaRPr lang="en-AU" dirty="0">
              <a:latin typeface="+mn-lt"/>
              <a:cs typeface="Arial"/>
            </a:endParaRPr>
          </a:p>
          <a:p>
            <a:pPr marL="645549">
              <a:lnSpc>
                <a:spcPts val="2378"/>
              </a:lnSpc>
            </a:pPr>
            <a:r>
              <a:rPr lang="en-AU" sz="1600" spc="979" baseline="13888" dirty="0">
                <a:solidFill>
                  <a:srgbClr val="3333B2"/>
                </a:solidFill>
                <a:latin typeface="+mn-lt"/>
                <a:cs typeface="Arial"/>
              </a:rPr>
              <a:t>)</a:t>
            </a:r>
            <a:r>
              <a:rPr lang="en-AU" sz="1600" spc="1040" baseline="13888" dirty="0">
                <a:solidFill>
                  <a:srgbClr val="3333B2"/>
                </a:solidFill>
                <a:latin typeface="+mn-lt"/>
                <a:cs typeface="Arial"/>
              </a:rPr>
              <a:t> </a:t>
            </a:r>
            <a:r>
              <a:rPr lang="en-AU" spc="-99" dirty="0">
                <a:latin typeface="+mn-lt"/>
                <a:cs typeface="Arial"/>
              </a:rPr>
              <a:t>Generation</a:t>
            </a:r>
            <a:r>
              <a:rPr lang="en-AU" spc="69" dirty="0">
                <a:latin typeface="+mn-lt"/>
                <a:cs typeface="Arial"/>
              </a:rPr>
              <a:t> </a:t>
            </a:r>
            <a:r>
              <a:rPr lang="en-AU" spc="-20" dirty="0">
                <a:latin typeface="+mn-lt"/>
                <a:cs typeface="Arial"/>
              </a:rPr>
              <a:t>limit</a:t>
            </a:r>
            <a:endParaRPr lang="en-AU" dirty="0">
              <a:latin typeface="+mn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09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Representation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marR="60402" indent="-29446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99" dirty="0">
                <a:latin typeface="+mj-lt"/>
                <a:cs typeface="Arial"/>
              </a:rPr>
              <a:t>We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want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to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149" dirty="0">
                <a:latin typeface="+mj-lt"/>
                <a:cs typeface="Arial"/>
              </a:rPr>
              <a:t>encode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-109" dirty="0">
                <a:latin typeface="+mj-lt"/>
                <a:cs typeface="Arial"/>
              </a:rPr>
              <a:t>candidates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in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-149" dirty="0">
                <a:latin typeface="+mj-lt"/>
                <a:cs typeface="Arial"/>
              </a:rPr>
              <a:t>way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that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-178" dirty="0">
                <a:latin typeface="+mj-lt"/>
                <a:cs typeface="Arial"/>
              </a:rPr>
              <a:t>makes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mutation </a:t>
            </a:r>
            <a:r>
              <a:rPr lang="en-AU" sz="2400" spc="-89" dirty="0">
                <a:latin typeface="+mj-lt"/>
                <a:cs typeface="Arial"/>
              </a:rPr>
              <a:t>and</a:t>
            </a:r>
            <a:r>
              <a:rPr lang="en-AU" sz="2400" dirty="0">
                <a:latin typeface="+mj-lt"/>
                <a:cs typeface="Arial"/>
              </a:rPr>
              <a:t> </a:t>
            </a:r>
            <a:r>
              <a:rPr lang="en-AU" sz="2400" spc="-139" dirty="0">
                <a:latin typeface="+mj-lt"/>
                <a:cs typeface="Arial"/>
              </a:rPr>
              <a:t>crossover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40" dirty="0">
                <a:latin typeface="+mj-lt"/>
                <a:cs typeface="Arial"/>
              </a:rPr>
              <a:t>easy.</a:t>
            </a:r>
            <a:endParaRPr lang="en-AU" sz="2400" dirty="0">
              <a:latin typeface="+mj-lt"/>
              <a:cs typeface="Arial"/>
            </a:endParaRPr>
          </a:p>
          <a:p>
            <a:pPr marL="368705" indent="-294461">
              <a:spcBef>
                <a:spcPts val="34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dirty="0">
                <a:latin typeface="+mj-lt"/>
                <a:cs typeface="Arial"/>
              </a:rPr>
              <a:t>The</a:t>
            </a:r>
            <a:r>
              <a:rPr lang="en-AU" sz="2400" spc="-40" dirty="0">
                <a:latin typeface="+mj-lt"/>
                <a:cs typeface="Arial"/>
              </a:rPr>
              <a:t> typical </a:t>
            </a:r>
            <a:r>
              <a:rPr lang="en-AU" sz="2400" spc="-79" dirty="0">
                <a:latin typeface="+mj-lt"/>
                <a:cs typeface="Arial"/>
              </a:rPr>
              <a:t>candidate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spc="-99" dirty="0">
                <a:latin typeface="+mj-lt"/>
                <a:cs typeface="Arial"/>
              </a:rPr>
              <a:t>representation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is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spc="-59" dirty="0">
                <a:latin typeface="+mj-lt"/>
                <a:cs typeface="Arial"/>
              </a:rPr>
              <a:t>binary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string.</a:t>
            </a:r>
            <a:endParaRPr lang="en-AU" sz="2400" dirty="0">
              <a:latin typeface="+mj-lt"/>
              <a:cs typeface="Arial"/>
            </a:endParaRPr>
          </a:p>
          <a:p>
            <a:pPr marL="917359" marR="879607" indent="-271810"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787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This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string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can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be</a:t>
            </a:r>
            <a:r>
              <a:rPr lang="en-AU" sz="2000" dirty="0">
                <a:latin typeface="+mj-lt"/>
                <a:cs typeface="Arial"/>
              </a:rPr>
              <a:t> thought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of </a:t>
            </a:r>
            <a:r>
              <a:rPr lang="en-AU" sz="2000" spc="-178" dirty="0">
                <a:latin typeface="+mj-lt"/>
                <a:cs typeface="Arial"/>
              </a:rPr>
              <a:t>as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genetic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109" dirty="0">
                <a:latin typeface="+mj-lt"/>
                <a:cs typeface="Arial"/>
              </a:rPr>
              <a:t>code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of </a:t>
            </a:r>
            <a:r>
              <a:rPr lang="en-AU" sz="2000" spc="-99" dirty="0">
                <a:latin typeface="+mj-lt"/>
                <a:cs typeface="Arial"/>
              </a:rPr>
              <a:t>a </a:t>
            </a:r>
            <a:r>
              <a:rPr lang="en-AU" sz="2000" spc="-79" dirty="0">
                <a:latin typeface="+mj-lt"/>
                <a:cs typeface="Arial"/>
              </a:rPr>
              <a:t>candidate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–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139" dirty="0">
                <a:latin typeface="+mj-lt"/>
                <a:cs typeface="Arial"/>
              </a:rPr>
              <a:t>hence</a:t>
            </a:r>
            <a:r>
              <a:rPr lang="en-AU" sz="2000" dirty="0">
                <a:latin typeface="+mj-lt"/>
                <a:cs typeface="Arial"/>
              </a:rPr>
              <a:t> the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term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“genetic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algorithm”!</a:t>
            </a:r>
            <a:endParaRPr lang="en-AU" sz="2000" dirty="0">
              <a:latin typeface="+mj-lt"/>
              <a:cs typeface="Arial"/>
            </a:endParaRPr>
          </a:p>
          <a:p>
            <a:pPr marL="917359" marR="323404" indent="-271810">
              <a:lnSpc>
                <a:spcPts val="2378"/>
              </a:lnSpc>
              <a:spcBef>
                <a:spcPts val="59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92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Other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representations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109" dirty="0">
                <a:latin typeface="+mj-lt"/>
                <a:cs typeface="Arial"/>
              </a:rPr>
              <a:t>are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possible,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but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they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129" dirty="0">
                <a:latin typeface="+mj-lt"/>
                <a:cs typeface="Arial"/>
              </a:rPr>
              <a:t>make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crossover </a:t>
            </a:r>
            <a:r>
              <a:rPr lang="en-AU" sz="2000" spc="-50" dirty="0">
                <a:latin typeface="+mj-lt"/>
                <a:cs typeface="Arial"/>
              </a:rPr>
              <a:t>and</a:t>
            </a:r>
            <a:r>
              <a:rPr lang="en-AU" sz="2000" spc="-89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mutation</a:t>
            </a:r>
            <a:r>
              <a:rPr lang="en-AU" sz="2000" spc="-119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harder.</a:t>
            </a:r>
            <a:endParaRPr lang="en-AU" sz="20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1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109" dirty="0"/>
              <a:t>Successor</a:t>
            </a:r>
            <a:r>
              <a:rPr lang="en-AU" spc="-99" dirty="0"/>
              <a:t> </a:t>
            </a:r>
            <a:r>
              <a:rPr lang="en-AU" spc="-59" dirty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marR="765095" indent="-29446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dirty="0">
                <a:solidFill>
                  <a:srgbClr val="00AEEF"/>
                </a:solidFill>
                <a:latin typeface="+mj-lt"/>
                <a:cs typeface="Arial"/>
              </a:rPr>
              <a:t>Mutation</a:t>
            </a:r>
            <a:r>
              <a:rPr lang="en-AU" sz="2400" spc="-40" dirty="0">
                <a:solidFill>
                  <a:srgbClr val="00AEEF"/>
                </a:solidFill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–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spc="-129" dirty="0">
                <a:latin typeface="+mj-lt"/>
                <a:cs typeface="Arial"/>
              </a:rPr>
              <a:t>Given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spc="-79" dirty="0">
                <a:latin typeface="+mj-lt"/>
                <a:cs typeface="Arial"/>
              </a:rPr>
              <a:t>candidate,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return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slightly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different candidate.</a:t>
            </a:r>
            <a:endParaRPr lang="en-AU" sz="2400" dirty="0">
              <a:latin typeface="+mj-lt"/>
              <a:cs typeface="Arial"/>
            </a:endParaRPr>
          </a:p>
          <a:p>
            <a:pPr marL="368705" marR="768870" indent="-294461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168" dirty="0">
                <a:solidFill>
                  <a:srgbClr val="00AEEF"/>
                </a:solidFill>
                <a:latin typeface="+mj-lt"/>
                <a:cs typeface="Arial"/>
              </a:rPr>
              <a:t>Crossover</a:t>
            </a:r>
            <a:r>
              <a:rPr lang="en-AU" sz="2400" spc="10" dirty="0">
                <a:solidFill>
                  <a:srgbClr val="00AEEF"/>
                </a:solidFill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–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129" dirty="0">
                <a:latin typeface="+mj-lt"/>
                <a:cs typeface="Arial"/>
              </a:rPr>
              <a:t>Given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two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89" dirty="0">
                <a:latin typeface="+mj-lt"/>
                <a:cs typeface="Arial"/>
              </a:rPr>
              <a:t>candidates,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99" dirty="0">
                <a:latin typeface="+mj-lt"/>
                <a:cs typeface="Arial"/>
              </a:rPr>
              <a:t>produce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129" dirty="0">
                <a:latin typeface="+mj-lt"/>
                <a:cs typeface="Arial"/>
              </a:rPr>
              <a:t>one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that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69" dirty="0">
                <a:latin typeface="+mj-lt"/>
                <a:cs typeface="Arial"/>
              </a:rPr>
              <a:t>has </a:t>
            </a:r>
            <a:r>
              <a:rPr lang="en-AU" sz="2400" spc="-119" dirty="0">
                <a:latin typeface="+mj-lt"/>
                <a:cs typeface="Arial"/>
              </a:rPr>
              <a:t>elements</a:t>
            </a:r>
            <a:r>
              <a:rPr lang="en-AU" sz="2400" dirty="0">
                <a:latin typeface="+mj-lt"/>
                <a:cs typeface="Arial"/>
              </a:rPr>
              <a:t> of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each.</a:t>
            </a:r>
            <a:endParaRPr lang="en-AU" sz="2400" dirty="0">
              <a:latin typeface="+mj-lt"/>
              <a:cs typeface="Arial"/>
            </a:endParaRPr>
          </a:p>
          <a:p>
            <a:pPr marL="368705" indent="-294461">
              <a:spcBef>
                <a:spcPts val="662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20" dirty="0">
                <a:latin typeface="+mj-lt"/>
                <a:cs typeface="Arial"/>
              </a:rPr>
              <a:t>Other</a:t>
            </a:r>
            <a:r>
              <a:rPr lang="en-AU" sz="2400" dirty="0">
                <a:latin typeface="+mj-lt"/>
                <a:cs typeface="Arial"/>
              </a:rPr>
              <a:t> </a:t>
            </a:r>
            <a:r>
              <a:rPr lang="en-AU" sz="2400" spc="-178" dirty="0">
                <a:latin typeface="+mj-lt"/>
                <a:cs typeface="Arial"/>
              </a:rPr>
              <a:t>less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159" dirty="0">
                <a:latin typeface="+mj-lt"/>
                <a:cs typeface="Arial"/>
              </a:rPr>
              <a:t>used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168" dirty="0">
                <a:latin typeface="+mj-lt"/>
                <a:cs typeface="Arial"/>
              </a:rPr>
              <a:t>successor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59" dirty="0">
                <a:latin typeface="+mj-lt"/>
                <a:cs typeface="Arial"/>
              </a:rPr>
              <a:t>functions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exist</a:t>
            </a:r>
            <a:endParaRPr lang="en-AU" sz="2400" dirty="0">
              <a:latin typeface="+mj-lt"/>
              <a:cs typeface="Arial"/>
            </a:endParaRPr>
          </a:p>
          <a:p>
            <a:pPr marL="368705" indent="-294461">
              <a:spcBef>
                <a:spcPts val="65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89" dirty="0">
                <a:solidFill>
                  <a:srgbClr val="00AEEF"/>
                </a:solidFill>
                <a:latin typeface="+mj-lt"/>
                <a:cs typeface="Arial"/>
              </a:rPr>
              <a:t>Check:</a:t>
            </a:r>
            <a:r>
              <a:rPr lang="en-AU" sz="2400" spc="59" dirty="0">
                <a:solidFill>
                  <a:srgbClr val="00AEEF"/>
                </a:solidFill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the</a:t>
            </a:r>
            <a:r>
              <a:rPr lang="en-AU" sz="2400" spc="-50" dirty="0">
                <a:latin typeface="+mj-lt"/>
                <a:cs typeface="Arial"/>
              </a:rPr>
              <a:t> </a:t>
            </a:r>
            <a:r>
              <a:rPr lang="en-AU" sz="2400" spc="-168" dirty="0">
                <a:latin typeface="+mj-lt"/>
                <a:cs typeface="Arial"/>
              </a:rPr>
              <a:t>successor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is</a:t>
            </a:r>
            <a:r>
              <a:rPr lang="en-AU" sz="2400" spc="-59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</a:t>
            </a:r>
            <a:r>
              <a:rPr lang="en-AU" sz="2400" spc="-50" dirty="0">
                <a:latin typeface="+mj-lt"/>
                <a:cs typeface="Arial"/>
              </a:rPr>
              <a:t> legitimate </a:t>
            </a:r>
            <a:r>
              <a:rPr lang="en-AU" sz="2400" spc="-20" dirty="0">
                <a:latin typeface="+mj-lt"/>
                <a:cs typeface="Arial"/>
              </a:rPr>
              <a:t>candidate!</a:t>
            </a:r>
            <a:endParaRPr lang="en-AU" sz="2400" dirty="0">
              <a:latin typeface="+mj-lt"/>
              <a:cs typeface="Arial"/>
            </a:endParaRPr>
          </a:p>
          <a:p>
            <a:pPr marL="368705" indent="-294461">
              <a:spcBef>
                <a:spcPts val="34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149" dirty="0">
                <a:latin typeface="+mj-lt"/>
                <a:cs typeface="Arial"/>
              </a:rPr>
              <a:t>Need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not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-129" dirty="0">
                <a:latin typeface="+mj-lt"/>
                <a:cs typeface="Arial"/>
              </a:rPr>
              <a:t>generate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188" dirty="0">
                <a:latin typeface="+mj-lt"/>
                <a:cs typeface="Arial"/>
              </a:rPr>
              <a:t>successor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for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139" dirty="0">
                <a:latin typeface="+mj-lt"/>
                <a:cs typeface="Arial"/>
              </a:rPr>
              <a:t>each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candidate.</a:t>
            </a:r>
            <a:endParaRPr lang="en-AU" sz="2400" dirty="0">
              <a:latin typeface="+mj-lt"/>
              <a:cs typeface="Arial"/>
            </a:endParaRPr>
          </a:p>
          <a:p>
            <a:pPr marL="917359" marR="60402" indent="-271810"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892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We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generate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168" dirty="0">
                <a:latin typeface="+mj-lt"/>
                <a:cs typeface="Arial"/>
              </a:rPr>
              <a:t>successor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population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149" dirty="0">
                <a:latin typeface="+mj-lt"/>
                <a:cs typeface="Arial"/>
              </a:rPr>
              <a:t>based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on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candidates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in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current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population,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weighted</a:t>
            </a:r>
            <a:r>
              <a:rPr lang="en-AU" sz="2000" spc="-20" dirty="0">
                <a:latin typeface="+mj-lt"/>
                <a:cs typeface="Arial"/>
              </a:rPr>
              <a:t> by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fitness.</a:t>
            </a:r>
            <a:endParaRPr lang="en-AU" sz="20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83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109" dirty="0"/>
              <a:t>Successor</a:t>
            </a:r>
            <a:r>
              <a:rPr lang="en-AU" spc="-99" dirty="0"/>
              <a:t> </a:t>
            </a:r>
            <a:r>
              <a:rPr lang="en-AU" spc="-59" dirty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indent="-294461">
              <a:spcBef>
                <a:spcPts val="56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800" spc="-20" dirty="0">
                <a:solidFill>
                  <a:srgbClr val="00AEEF"/>
                </a:solidFill>
                <a:latin typeface="+mj-lt"/>
                <a:cs typeface="Arial"/>
              </a:rPr>
              <a:t>Mutate(</a:t>
            </a:r>
            <a:r>
              <a:rPr lang="en-AU" sz="2800" i="1" spc="-20" dirty="0">
                <a:solidFill>
                  <a:srgbClr val="00AEEF"/>
                </a:solidFill>
                <a:latin typeface="+mj-lt"/>
                <a:cs typeface="Arial"/>
              </a:rPr>
              <a:t>c</a:t>
            </a:r>
            <a:r>
              <a:rPr lang="en-AU" sz="2800" spc="-20" dirty="0">
                <a:solidFill>
                  <a:srgbClr val="00AEEF"/>
                </a:solidFill>
                <a:latin typeface="+mj-lt"/>
                <a:cs typeface="Arial"/>
              </a:rPr>
              <a:t>)</a:t>
            </a:r>
            <a:r>
              <a:rPr lang="en-AU" sz="2800" spc="-20" dirty="0">
                <a:latin typeface="+mj-lt"/>
                <a:cs typeface="Arial"/>
              </a:rPr>
              <a:t>:</a:t>
            </a:r>
            <a:endParaRPr lang="en-AU" sz="2800"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347"/>
              </a:spcBef>
            </a:pPr>
            <a:r>
              <a:rPr lang="en-AU" sz="20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2000" spc="95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400" spc="-79" dirty="0">
                <a:latin typeface="+mj-lt"/>
                <a:cs typeface="Arial"/>
              </a:rPr>
              <a:t>copy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i="1" dirty="0">
                <a:latin typeface="+mj-lt"/>
                <a:cs typeface="Arial"/>
              </a:rPr>
              <a:t>c</a:t>
            </a:r>
            <a:r>
              <a:rPr lang="en-AU" sz="2400" i="1" spc="188" dirty="0">
                <a:latin typeface="+mj-lt"/>
                <a:cs typeface="Arial"/>
              </a:rPr>
              <a:t> </a:t>
            </a:r>
            <a:r>
              <a:rPr lang="en-AU" sz="2400" spc="-178" dirty="0">
                <a:latin typeface="+mj-lt"/>
                <a:cs typeface="Arial"/>
              </a:rPr>
              <a:t>as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i="1" spc="59" dirty="0">
                <a:latin typeface="+mj-lt"/>
                <a:cs typeface="Arial"/>
              </a:rPr>
              <a:t>c</a:t>
            </a:r>
            <a:r>
              <a:rPr lang="en-AU" sz="2800" i="1" spc="87" baseline="27777" dirty="0">
                <a:latin typeface="+mj-lt"/>
                <a:cs typeface="Arial"/>
              </a:rPr>
              <a:t>′</a:t>
            </a:r>
            <a:endParaRPr lang="en-AU" sz="2800" baseline="27777" dirty="0">
              <a:latin typeface="+mj-lt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lang="en-AU" sz="20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2000" spc="102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For</a:t>
            </a:r>
            <a:r>
              <a:rPr lang="en-AU" sz="2400" spc="79" dirty="0">
                <a:latin typeface="+mj-lt"/>
                <a:cs typeface="Arial"/>
              </a:rPr>
              <a:t> </a:t>
            </a:r>
            <a:r>
              <a:rPr lang="en-AU" sz="2400" spc="-129" dirty="0">
                <a:latin typeface="+mj-lt"/>
                <a:cs typeface="Arial"/>
              </a:rPr>
              <a:t>each</a:t>
            </a:r>
            <a:r>
              <a:rPr lang="en-AU" sz="2400" spc="59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bit</a:t>
            </a:r>
            <a:r>
              <a:rPr lang="en-AU" sz="2400" spc="79" dirty="0">
                <a:latin typeface="+mj-lt"/>
                <a:cs typeface="Arial"/>
              </a:rPr>
              <a:t> </a:t>
            </a:r>
            <a:r>
              <a:rPr lang="en-AU" sz="2400" i="1" dirty="0">
                <a:latin typeface="+mj-lt"/>
                <a:cs typeface="Arial"/>
              </a:rPr>
              <a:t>x</a:t>
            </a:r>
            <a:r>
              <a:rPr lang="en-AU" sz="2400" i="1" spc="226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in</a:t>
            </a:r>
            <a:r>
              <a:rPr lang="en-AU" sz="2400" spc="79" dirty="0">
                <a:latin typeface="+mj-lt"/>
                <a:cs typeface="Arial"/>
              </a:rPr>
              <a:t> </a:t>
            </a:r>
            <a:r>
              <a:rPr lang="en-AU" sz="2400" i="1" spc="99" dirty="0">
                <a:latin typeface="+mj-lt"/>
                <a:cs typeface="Arial"/>
              </a:rPr>
              <a:t>c</a:t>
            </a:r>
            <a:r>
              <a:rPr lang="en-AU" sz="2800" i="1" spc="149" baseline="27777" dirty="0">
                <a:latin typeface="+mj-lt"/>
                <a:cs typeface="Arial"/>
              </a:rPr>
              <a:t>′</a:t>
            </a:r>
            <a:r>
              <a:rPr lang="en-AU" sz="2400" spc="99" dirty="0">
                <a:latin typeface="+mj-lt"/>
                <a:cs typeface="Arial"/>
              </a:rPr>
              <a:t>,</a:t>
            </a:r>
            <a:r>
              <a:rPr lang="en-AU" sz="2400" spc="69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flip</a:t>
            </a:r>
            <a:r>
              <a:rPr lang="en-AU" sz="2400" spc="69" dirty="0">
                <a:latin typeface="+mj-lt"/>
                <a:cs typeface="Arial"/>
              </a:rPr>
              <a:t> </a:t>
            </a:r>
            <a:r>
              <a:rPr lang="en-AU" sz="2400" i="1" dirty="0">
                <a:latin typeface="+mj-lt"/>
                <a:cs typeface="Arial"/>
              </a:rPr>
              <a:t>x</a:t>
            </a:r>
            <a:r>
              <a:rPr lang="en-AU" sz="2400" i="1" spc="238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with</a:t>
            </a:r>
            <a:r>
              <a:rPr lang="en-AU" sz="2400" spc="69" dirty="0">
                <a:latin typeface="+mj-lt"/>
                <a:cs typeface="Arial"/>
              </a:rPr>
              <a:t> </a:t>
            </a:r>
            <a:r>
              <a:rPr lang="en-AU" sz="2400" spc="-40" dirty="0">
                <a:latin typeface="+mj-lt"/>
                <a:cs typeface="Arial"/>
              </a:rPr>
              <a:t>probability</a:t>
            </a:r>
            <a:r>
              <a:rPr lang="en-AU" sz="2400" spc="69" dirty="0">
                <a:latin typeface="+mj-lt"/>
                <a:cs typeface="Arial"/>
              </a:rPr>
              <a:t> </a:t>
            </a:r>
            <a:r>
              <a:rPr lang="en-AU" sz="2400" i="1" spc="-99" dirty="0">
                <a:latin typeface="+mj-lt"/>
                <a:cs typeface="Arial"/>
              </a:rPr>
              <a:t>p</a:t>
            </a:r>
            <a:endParaRPr lang="en-AU" sz="2400"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</a:pPr>
            <a:r>
              <a:rPr lang="en-AU" sz="20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2000" spc="99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Return</a:t>
            </a:r>
            <a:r>
              <a:rPr lang="en-AU" sz="2400" spc="59" dirty="0">
                <a:latin typeface="+mj-lt"/>
                <a:cs typeface="Arial"/>
              </a:rPr>
              <a:t> </a:t>
            </a:r>
            <a:r>
              <a:rPr lang="en-AU" sz="2400" i="1" spc="59" dirty="0">
                <a:latin typeface="+mj-lt"/>
                <a:cs typeface="Arial"/>
              </a:rPr>
              <a:t>c</a:t>
            </a:r>
            <a:r>
              <a:rPr lang="en-AU" sz="2800" i="1" spc="87" baseline="27777" dirty="0">
                <a:latin typeface="+mj-lt"/>
                <a:cs typeface="Arial"/>
              </a:rPr>
              <a:t>′</a:t>
            </a:r>
            <a:endParaRPr lang="en-AU" sz="2800" baseline="27777" dirty="0">
              <a:latin typeface="+mj-lt"/>
              <a:cs typeface="Arial"/>
            </a:endParaRPr>
          </a:p>
          <a:p>
            <a:pPr marL="368705" indent="-294461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800" spc="-119" dirty="0">
                <a:solidFill>
                  <a:srgbClr val="00AEEF"/>
                </a:solidFill>
                <a:latin typeface="+mj-lt"/>
                <a:cs typeface="Arial"/>
              </a:rPr>
              <a:t>Cross(</a:t>
            </a:r>
            <a:r>
              <a:rPr lang="en-AU" sz="2800" i="1" spc="-119" dirty="0">
                <a:solidFill>
                  <a:srgbClr val="00AEEF"/>
                </a:solidFill>
                <a:latin typeface="+mj-lt"/>
                <a:cs typeface="Arial"/>
              </a:rPr>
              <a:t>c</a:t>
            </a:r>
            <a:r>
              <a:rPr lang="en-AU" sz="2800" spc="-176" baseline="-10416" dirty="0">
                <a:solidFill>
                  <a:srgbClr val="00AEEF"/>
                </a:solidFill>
                <a:latin typeface="+mj-lt"/>
                <a:cs typeface="Tahoma"/>
              </a:rPr>
              <a:t>1</a:t>
            </a:r>
            <a:r>
              <a:rPr lang="en-AU" sz="2800" i="1" spc="-119" dirty="0">
                <a:solidFill>
                  <a:srgbClr val="00AEEF"/>
                </a:solidFill>
                <a:latin typeface="+mj-lt"/>
                <a:cs typeface="Arial"/>
              </a:rPr>
              <a:t>,</a:t>
            </a:r>
            <a:r>
              <a:rPr lang="en-AU" sz="2800" i="1" spc="-248" dirty="0">
                <a:solidFill>
                  <a:srgbClr val="00AEEF"/>
                </a:solidFill>
                <a:latin typeface="+mj-lt"/>
                <a:cs typeface="Arial"/>
              </a:rPr>
              <a:t> </a:t>
            </a:r>
            <a:r>
              <a:rPr lang="en-AU" sz="2800" i="1" dirty="0">
                <a:solidFill>
                  <a:srgbClr val="00AEEF"/>
                </a:solidFill>
                <a:latin typeface="+mj-lt"/>
                <a:cs typeface="Arial"/>
              </a:rPr>
              <a:t>c</a:t>
            </a:r>
            <a:r>
              <a:rPr lang="en-AU" sz="2800" baseline="-10416" dirty="0">
                <a:solidFill>
                  <a:srgbClr val="00AEEF"/>
                </a:solidFill>
                <a:latin typeface="+mj-lt"/>
                <a:cs typeface="Tahoma"/>
              </a:rPr>
              <a:t>2</a:t>
            </a:r>
            <a:r>
              <a:rPr lang="en-AU" sz="2800" dirty="0">
                <a:solidFill>
                  <a:srgbClr val="00AEEF"/>
                </a:solidFill>
                <a:latin typeface="+mj-lt"/>
                <a:cs typeface="Arial"/>
              </a:rPr>
              <a:t>)</a:t>
            </a:r>
            <a:r>
              <a:rPr lang="en-AU" sz="2800" dirty="0">
                <a:latin typeface="+mj-lt"/>
                <a:cs typeface="Arial"/>
              </a:rPr>
              <a:t>:</a:t>
            </a:r>
            <a:r>
              <a:rPr lang="en-AU" sz="2800" spc="226" dirty="0">
                <a:latin typeface="+mj-lt"/>
                <a:cs typeface="Arial"/>
              </a:rPr>
              <a:t> </a:t>
            </a:r>
            <a:r>
              <a:rPr lang="en-AU" sz="2800" spc="-119" dirty="0">
                <a:latin typeface="+mj-lt"/>
                <a:cs typeface="Arial"/>
              </a:rPr>
              <a:t>Create</a:t>
            </a:r>
            <a:r>
              <a:rPr lang="en-AU" sz="2800" spc="50" dirty="0">
                <a:latin typeface="+mj-lt"/>
                <a:cs typeface="Arial"/>
              </a:rPr>
              <a:t> </a:t>
            </a:r>
            <a:r>
              <a:rPr lang="en-AU" sz="2800" dirty="0">
                <a:latin typeface="+mj-lt"/>
                <a:cs typeface="Arial"/>
              </a:rPr>
              <a:t>a</a:t>
            </a:r>
            <a:r>
              <a:rPr lang="en-AU" sz="2800" spc="50" dirty="0">
                <a:latin typeface="+mj-lt"/>
                <a:cs typeface="Arial"/>
              </a:rPr>
              <a:t> </a:t>
            </a:r>
            <a:r>
              <a:rPr lang="en-AU" sz="2800" spc="-79" dirty="0">
                <a:latin typeface="+mj-lt"/>
                <a:cs typeface="Arial"/>
              </a:rPr>
              <a:t>candidate</a:t>
            </a:r>
            <a:r>
              <a:rPr lang="en-AU" sz="2800" spc="59" dirty="0">
                <a:latin typeface="+mj-lt"/>
                <a:cs typeface="Arial"/>
              </a:rPr>
              <a:t> </a:t>
            </a:r>
            <a:r>
              <a:rPr lang="en-AU" sz="2800" i="1" dirty="0">
                <a:latin typeface="+mj-lt"/>
                <a:cs typeface="Arial"/>
              </a:rPr>
              <a:t>c</a:t>
            </a:r>
            <a:r>
              <a:rPr lang="en-AU" sz="2800" i="1" spc="218" dirty="0">
                <a:latin typeface="+mj-lt"/>
                <a:cs typeface="Arial"/>
              </a:rPr>
              <a:t> </a:t>
            </a:r>
            <a:r>
              <a:rPr lang="en-AU" sz="2800" spc="-119" dirty="0">
                <a:latin typeface="+mj-lt"/>
                <a:cs typeface="Arial"/>
              </a:rPr>
              <a:t>such</a:t>
            </a:r>
            <a:r>
              <a:rPr lang="en-AU" sz="2800" spc="40" dirty="0">
                <a:latin typeface="+mj-lt"/>
                <a:cs typeface="Arial"/>
              </a:rPr>
              <a:t> </a:t>
            </a:r>
            <a:r>
              <a:rPr lang="en-AU" sz="2800" spc="-40" dirty="0">
                <a:latin typeface="+mj-lt"/>
                <a:cs typeface="Arial"/>
              </a:rPr>
              <a:t>that</a:t>
            </a:r>
            <a:endParaRPr lang="en-AU" sz="2800"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347"/>
              </a:spcBef>
            </a:pPr>
            <a:r>
              <a:rPr lang="en-AU" sz="20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2000" spc="1203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400" i="1" dirty="0">
                <a:latin typeface="+mj-lt"/>
                <a:cs typeface="Arial"/>
              </a:rPr>
              <a:t>c</a:t>
            </a:r>
            <a:r>
              <a:rPr lang="en-AU" sz="2400" dirty="0">
                <a:latin typeface="+mj-lt"/>
                <a:cs typeface="Arial"/>
              </a:rPr>
              <a:t>[</a:t>
            </a:r>
            <a:r>
              <a:rPr lang="en-AU" sz="2400" i="1" dirty="0" err="1">
                <a:latin typeface="+mj-lt"/>
                <a:cs typeface="Arial"/>
              </a:rPr>
              <a:t>i</a:t>
            </a:r>
            <a:r>
              <a:rPr lang="en-AU" sz="2400" i="1" spc="-357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]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367" dirty="0">
                <a:latin typeface="+mj-lt"/>
                <a:cs typeface="Arial"/>
              </a:rPr>
              <a:t>=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i="1" spc="-20" dirty="0">
                <a:latin typeface="+mj-lt"/>
                <a:cs typeface="Arial"/>
              </a:rPr>
              <a:t>c</a:t>
            </a:r>
            <a:r>
              <a:rPr lang="en-AU" sz="2800" spc="-30" baseline="-11904" dirty="0">
                <a:latin typeface="+mj-lt"/>
                <a:cs typeface="Tahoma"/>
              </a:rPr>
              <a:t>1</a:t>
            </a:r>
            <a:r>
              <a:rPr lang="en-AU" sz="2400" spc="-20" dirty="0">
                <a:latin typeface="+mj-lt"/>
                <a:cs typeface="Arial"/>
              </a:rPr>
              <a:t>[</a:t>
            </a:r>
            <a:r>
              <a:rPr lang="en-AU" sz="2400" i="1" spc="-20" dirty="0" err="1">
                <a:latin typeface="+mj-lt"/>
                <a:cs typeface="Arial"/>
              </a:rPr>
              <a:t>i</a:t>
            </a:r>
            <a:r>
              <a:rPr lang="en-AU" sz="2400" i="1" spc="-357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]</a:t>
            </a:r>
            <a:r>
              <a:rPr lang="en-AU" sz="2400" spc="139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if</a:t>
            </a:r>
            <a:r>
              <a:rPr lang="en-AU" sz="2400" spc="159" dirty="0">
                <a:latin typeface="+mj-lt"/>
                <a:cs typeface="Arial"/>
              </a:rPr>
              <a:t> </a:t>
            </a:r>
            <a:r>
              <a:rPr lang="en-AU" sz="2400" i="1" dirty="0" err="1">
                <a:latin typeface="+mj-lt"/>
                <a:cs typeface="Arial"/>
              </a:rPr>
              <a:t>i</a:t>
            </a:r>
            <a:r>
              <a:rPr lang="en-AU" sz="2400" i="1" spc="-357" dirty="0">
                <a:latin typeface="+mj-lt"/>
                <a:cs typeface="Arial"/>
              </a:rPr>
              <a:t> </a:t>
            </a:r>
            <a:r>
              <a:rPr lang="en-AU" sz="2400" spc="-149" dirty="0">
                <a:latin typeface="+mj-lt"/>
                <a:cs typeface="Arial"/>
              </a:rPr>
              <a:t>%2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367" dirty="0">
                <a:latin typeface="+mj-lt"/>
                <a:cs typeface="Arial"/>
              </a:rPr>
              <a:t>=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99" dirty="0">
                <a:latin typeface="+mj-lt"/>
                <a:cs typeface="Arial"/>
              </a:rPr>
              <a:t>0</a:t>
            </a:r>
            <a:endParaRPr lang="en-AU" sz="2400" dirty="0">
              <a:latin typeface="+mj-lt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lang="en-AU" sz="20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2000" spc="1189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400" i="1" dirty="0">
                <a:latin typeface="+mj-lt"/>
                <a:cs typeface="Arial"/>
              </a:rPr>
              <a:t>c</a:t>
            </a:r>
            <a:r>
              <a:rPr lang="en-AU" sz="2400" dirty="0">
                <a:latin typeface="+mj-lt"/>
                <a:cs typeface="Arial"/>
              </a:rPr>
              <a:t>[</a:t>
            </a:r>
            <a:r>
              <a:rPr lang="en-AU" sz="2400" i="1" dirty="0" err="1">
                <a:latin typeface="+mj-lt"/>
                <a:cs typeface="Arial"/>
              </a:rPr>
              <a:t>i</a:t>
            </a:r>
            <a:r>
              <a:rPr lang="en-AU" sz="2400" i="1" spc="-347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]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367" dirty="0">
                <a:latin typeface="+mj-lt"/>
                <a:cs typeface="Arial"/>
              </a:rPr>
              <a:t>=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i="1" spc="-20" dirty="0">
                <a:latin typeface="+mj-lt"/>
                <a:cs typeface="Arial"/>
              </a:rPr>
              <a:t>c</a:t>
            </a:r>
            <a:r>
              <a:rPr lang="en-AU" sz="2800" spc="-30" baseline="-11904" dirty="0">
                <a:latin typeface="+mj-lt"/>
                <a:cs typeface="Tahoma"/>
              </a:rPr>
              <a:t>2</a:t>
            </a:r>
            <a:r>
              <a:rPr lang="en-AU" sz="2400" spc="-20" dirty="0">
                <a:latin typeface="+mj-lt"/>
                <a:cs typeface="Arial"/>
              </a:rPr>
              <a:t>[</a:t>
            </a:r>
            <a:r>
              <a:rPr lang="en-AU" sz="2400" i="1" spc="-20" dirty="0" err="1">
                <a:latin typeface="+mj-lt"/>
                <a:cs typeface="Arial"/>
              </a:rPr>
              <a:t>i</a:t>
            </a:r>
            <a:r>
              <a:rPr lang="en-AU" sz="2400" i="1" spc="-357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]</a:t>
            </a:r>
            <a:r>
              <a:rPr lang="en-AU" sz="2400" spc="139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otherwise.</a:t>
            </a:r>
            <a:endParaRPr lang="en-AU" sz="2400" dirty="0">
              <a:latin typeface="+mj-lt"/>
              <a:cs typeface="Arial"/>
            </a:endParaRPr>
          </a:p>
          <a:p>
            <a:pPr marL="917359">
              <a:lnSpc>
                <a:spcPts val="2368"/>
              </a:lnSpc>
            </a:pPr>
            <a:r>
              <a:rPr lang="en-AU" sz="2400" spc="-50" dirty="0">
                <a:latin typeface="+mj-lt"/>
                <a:cs typeface="Arial"/>
              </a:rPr>
              <a:t>Return</a:t>
            </a:r>
            <a:r>
              <a:rPr lang="en-AU" sz="2400" spc="-30" dirty="0"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c.</a:t>
            </a:r>
            <a:endParaRPr lang="en-AU" sz="2400" dirty="0">
              <a:latin typeface="+mj-lt"/>
              <a:cs typeface="Arial"/>
            </a:endParaRPr>
          </a:p>
          <a:p>
            <a:pPr marL="917359" marR="60402" indent="-271810">
              <a:lnSpc>
                <a:spcPts val="2378"/>
              </a:lnSpc>
              <a:spcBef>
                <a:spcPts val="79"/>
              </a:spcBef>
            </a:pPr>
            <a:r>
              <a:rPr lang="en-AU" sz="20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20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Any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other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159" dirty="0">
                <a:latin typeface="+mj-lt"/>
                <a:cs typeface="Arial"/>
              </a:rPr>
              <a:t>scheme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119" dirty="0">
                <a:latin typeface="+mj-lt"/>
                <a:cs typeface="Arial"/>
              </a:rPr>
              <a:t>such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that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c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89" dirty="0">
                <a:latin typeface="+mj-lt"/>
                <a:cs typeface="Arial"/>
              </a:rPr>
              <a:t>gets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roughly</a:t>
            </a:r>
            <a:r>
              <a:rPr lang="en-AU" sz="2400" spc="30" dirty="0">
                <a:latin typeface="+mj-lt"/>
                <a:cs typeface="Arial"/>
              </a:rPr>
              <a:t> </a:t>
            </a:r>
            <a:r>
              <a:rPr lang="en-AU" sz="2400" spc="-79" dirty="0">
                <a:latin typeface="+mj-lt"/>
                <a:cs typeface="Arial"/>
              </a:rPr>
              <a:t>equal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information </a:t>
            </a:r>
            <a:r>
              <a:rPr lang="en-AU" sz="2400" dirty="0">
                <a:latin typeface="+mj-lt"/>
                <a:cs typeface="Arial"/>
              </a:rPr>
              <a:t>from</a:t>
            </a:r>
            <a:r>
              <a:rPr lang="en-AU" sz="2400" spc="-59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c1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and</a:t>
            </a:r>
            <a:r>
              <a:rPr lang="en-AU" sz="2400" spc="-59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c2</a:t>
            </a:r>
            <a:r>
              <a:rPr lang="en-AU" sz="2400" spc="-50" dirty="0"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will</a:t>
            </a:r>
            <a:r>
              <a:rPr lang="en-AU" sz="2400" spc="-40" dirty="0"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do.</a:t>
            </a:r>
            <a:endParaRPr lang="en-AU" sz="24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55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69" dirty="0"/>
              <a:t>Less</a:t>
            </a:r>
            <a:r>
              <a:rPr lang="en-AU" spc="-119" dirty="0"/>
              <a:t> </a:t>
            </a:r>
            <a:r>
              <a:rPr lang="en-AU" spc="-139" dirty="0"/>
              <a:t>used</a:t>
            </a:r>
            <a:r>
              <a:rPr lang="en-AU" spc="-79" dirty="0"/>
              <a:t> </a:t>
            </a:r>
            <a:r>
              <a:rPr lang="en-AU" spc="-109" dirty="0"/>
              <a:t>Successor</a:t>
            </a:r>
            <a:r>
              <a:rPr lang="en-AU" spc="-99" dirty="0"/>
              <a:t> </a:t>
            </a:r>
            <a:r>
              <a:rPr lang="en-AU" spc="-50" dirty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038" indent="-294461">
              <a:spcBef>
                <a:spcPts val="56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420299" algn="l"/>
              </a:tabLst>
            </a:pPr>
            <a:r>
              <a:rPr lang="en-AU" sz="2400" spc="-20" dirty="0">
                <a:solidFill>
                  <a:srgbClr val="00AEEF"/>
                </a:solidFill>
                <a:latin typeface="+mj-lt"/>
                <a:cs typeface="Arial"/>
              </a:rPr>
              <a:t>Invert(</a:t>
            </a:r>
            <a:r>
              <a:rPr lang="en-AU" sz="2400" i="1" spc="-20" dirty="0">
                <a:solidFill>
                  <a:srgbClr val="00AEEF"/>
                </a:solidFill>
                <a:latin typeface="+mj-lt"/>
                <a:cs typeface="Arial"/>
              </a:rPr>
              <a:t>c</a:t>
            </a:r>
            <a:r>
              <a:rPr lang="en-AU" sz="2400" spc="-20" dirty="0">
                <a:solidFill>
                  <a:srgbClr val="00AEEF"/>
                </a:solidFill>
                <a:latin typeface="+mj-lt"/>
                <a:cs typeface="Arial"/>
              </a:rPr>
              <a:t>)</a:t>
            </a:r>
            <a:r>
              <a:rPr lang="en-AU" sz="2400" spc="-20" dirty="0">
                <a:latin typeface="+mj-lt"/>
                <a:cs typeface="Arial"/>
              </a:rPr>
              <a:t>:</a:t>
            </a:r>
            <a:endParaRPr lang="en-AU" sz="2400" dirty="0">
              <a:latin typeface="+mj-lt"/>
              <a:cs typeface="Arial"/>
            </a:endParaRPr>
          </a:p>
          <a:p>
            <a:pPr marL="695884">
              <a:lnSpc>
                <a:spcPts val="2378"/>
              </a:lnSpc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102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copy</a:t>
            </a:r>
            <a:r>
              <a:rPr lang="en-AU" sz="2000" spc="69" dirty="0">
                <a:latin typeface="+mj-lt"/>
                <a:cs typeface="Arial"/>
              </a:rPr>
              <a:t> </a:t>
            </a:r>
            <a:r>
              <a:rPr lang="en-AU" sz="2000" i="1" dirty="0">
                <a:latin typeface="+mj-lt"/>
                <a:cs typeface="Arial"/>
              </a:rPr>
              <a:t>c</a:t>
            </a:r>
            <a:r>
              <a:rPr lang="en-AU" sz="2000" i="1" spc="226" dirty="0">
                <a:latin typeface="+mj-lt"/>
                <a:cs typeface="Arial"/>
              </a:rPr>
              <a:t> </a:t>
            </a:r>
            <a:r>
              <a:rPr lang="en-AU" sz="2000" spc="-178" dirty="0">
                <a:latin typeface="+mj-lt"/>
                <a:cs typeface="Arial"/>
              </a:rPr>
              <a:t>as</a:t>
            </a:r>
            <a:r>
              <a:rPr lang="en-AU" sz="2000" spc="69" dirty="0">
                <a:latin typeface="+mj-lt"/>
                <a:cs typeface="Arial"/>
              </a:rPr>
              <a:t> </a:t>
            </a:r>
            <a:r>
              <a:rPr lang="en-AU" sz="2000" i="1" spc="109" dirty="0">
                <a:latin typeface="+mj-lt"/>
                <a:cs typeface="Arial"/>
              </a:rPr>
              <a:t>c</a:t>
            </a:r>
            <a:r>
              <a:rPr lang="en-AU" sz="2400" i="1" spc="162" baseline="27777" dirty="0">
                <a:latin typeface="+mj-lt"/>
                <a:cs typeface="Arial"/>
              </a:rPr>
              <a:t>′</a:t>
            </a:r>
            <a:r>
              <a:rPr lang="en-AU" sz="2400" i="1" spc="476" baseline="27777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front</a:t>
            </a:r>
            <a:r>
              <a:rPr lang="en-AU" sz="2000" spc="69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to</a:t>
            </a:r>
            <a:r>
              <a:rPr lang="en-AU" sz="2000" spc="69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back</a:t>
            </a:r>
            <a:endParaRPr lang="en-AU" sz="2000" dirty="0">
              <a:latin typeface="+mj-lt"/>
              <a:cs typeface="Arial"/>
            </a:endParaRPr>
          </a:p>
          <a:p>
            <a:pPr marL="695884">
              <a:lnSpc>
                <a:spcPts val="2378"/>
              </a:lnSpc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99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Return</a:t>
            </a:r>
            <a:r>
              <a:rPr lang="en-AU" sz="2000" spc="59" dirty="0">
                <a:latin typeface="+mj-lt"/>
                <a:cs typeface="Arial"/>
              </a:rPr>
              <a:t> </a:t>
            </a:r>
            <a:r>
              <a:rPr lang="en-AU" sz="2000" i="1" spc="59" dirty="0">
                <a:latin typeface="+mj-lt"/>
                <a:cs typeface="Arial"/>
              </a:rPr>
              <a:t>c</a:t>
            </a:r>
            <a:r>
              <a:rPr lang="en-AU" sz="2400" i="1" spc="87" baseline="27777" dirty="0">
                <a:latin typeface="+mj-lt"/>
                <a:cs typeface="Arial"/>
              </a:rPr>
              <a:t>′</a:t>
            </a:r>
            <a:endParaRPr lang="en-AU" sz="2400" baseline="27777" dirty="0">
              <a:latin typeface="+mj-lt"/>
              <a:cs typeface="Arial"/>
            </a:endParaRPr>
          </a:p>
          <a:p>
            <a:pPr marL="419038" indent="-294461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420299" algn="l"/>
              </a:tabLst>
            </a:pPr>
            <a:r>
              <a:rPr lang="en-AU" sz="2400" spc="-20" dirty="0">
                <a:solidFill>
                  <a:srgbClr val="00AEEF"/>
                </a:solidFill>
                <a:latin typeface="+mj-lt"/>
                <a:cs typeface="Arial"/>
              </a:rPr>
              <a:t>Exchange(</a:t>
            </a:r>
            <a:r>
              <a:rPr lang="en-AU" sz="2400" i="1" spc="-20" dirty="0">
                <a:solidFill>
                  <a:srgbClr val="00AEEF"/>
                </a:solidFill>
                <a:latin typeface="+mj-lt"/>
                <a:cs typeface="Arial"/>
              </a:rPr>
              <a:t>c</a:t>
            </a:r>
            <a:r>
              <a:rPr lang="en-AU" sz="2400" spc="-20" dirty="0">
                <a:solidFill>
                  <a:srgbClr val="00AEEF"/>
                </a:solidFill>
                <a:latin typeface="+mj-lt"/>
                <a:cs typeface="Arial"/>
              </a:rPr>
              <a:t>)</a:t>
            </a:r>
            <a:r>
              <a:rPr lang="en-AU" sz="2400" spc="-20" dirty="0">
                <a:latin typeface="+mj-lt"/>
                <a:cs typeface="Arial"/>
              </a:rPr>
              <a:t>:</a:t>
            </a:r>
            <a:endParaRPr lang="en-AU" sz="2400" dirty="0">
              <a:latin typeface="+mj-lt"/>
              <a:cs typeface="Arial"/>
            </a:endParaRPr>
          </a:p>
          <a:p>
            <a:pPr marL="695884">
              <a:lnSpc>
                <a:spcPts val="2378"/>
              </a:lnSpc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95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copy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i="1" dirty="0">
                <a:latin typeface="+mj-lt"/>
                <a:cs typeface="Arial"/>
              </a:rPr>
              <a:t>c</a:t>
            </a:r>
            <a:r>
              <a:rPr lang="en-AU" sz="2000" i="1" spc="188" dirty="0">
                <a:latin typeface="+mj-lt"/>
                <a:cs typeface="Arial"/>
              </a:rPr>
              <a:t> </a:t>
            </a:r>
            <a:r>
              <a:rPr lang="en-AU" sz="2000" spc="-178" dirty="0">
                <a:latin typeface="+mj-lt"/>
                <a:cs typeface="Arial"/>
              </a:rPr>
              <a:t>as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i="1" spc="59" dirty="0">
                <a:latin typeface="+mj-lt"/>
                <a:cs typeface="Arial"/>
              </a:rPr>
              <a:t>c</a:t>
            </a:r>
            <a:r>
              <a:rPr lang="en-AU" sz="2400" i="1" spc="87" baseline="27777" dirty="0">
                <a:latin typeface="+mj-lt"/>
                <a:cs typeface="Arial"/>
              </a:rPr>
              <a:t>′</a:t>
            </a:r>
            <a:endParaRPr lang="en-AU" sz="2400" baseline="27777" dirty="0">
              <a:latin typeface="+mj-lt"/>
              <a:cs typeface="Arial"/>
            </a:endParaRPr>
          </a:p>
          <a:p>
            <a:pPr marL="695884">
              <a:lnSpc>
                <a:spcPts val="2368"/>
              </a:lnSpc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84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Randomly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pick</a:t>
            </a:r>
            <a:r>
              <a:rPr lang="en-AU" sz="2000" spc="5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two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indices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i="1" dirty="0" err="1">
                <a:latin typeface="+mj-lt"/>
                <a:cs typeface="Arial"/>
              </a:rPr>
              <a:t>i</a:t>
            </a:r>
            <a:r>
              <a:rPr lang="en-AU" sz="2000" i="1" spc="-367" dirty="0">
                <a:latin typeface="+mj-lt"/>
                <a:cs typeface="Arial"/>
              </a:rPr>
              <a:t> </a:t>
            </a:r>
            <a:r>
              <a:rPr lang="en-AU" sz="2000" i="1" spc="-20" dirty="0">
                <a:latin typeface="+mj-lt"/>
                <a:cs typeface="Arial"/>
              </a:rPr>
              <a:t>,</a:t>
            </a:r>
            <a:r>
              <a:rPr lang="en-AU" sz="2000" i="1" spc="-226" dirty="0">
                <a:latin typeface="+mj-lt"/>
                <a:cs typeface="Arial"/>
              </a:rPr>
              <a:t> </a:t>
            </a:r>
            <a:r>
              <a:rPr lang="en-AU" sz="2000" i="1" dirty="0">
                <a:latin typeface="+mj-lt"/>
                <a:cs typeface="Arial"/>
              </a:rPr>
              <a:t>j</a:t>
            </a:r>
            <a:r>
              <a:rPr lang="en-AU" sz="2000" i="1" spc="109" dirty="0">
                <a:latin typeface="+mj-lt"/>
                <a:cs typeface="Arial"/>
              </a:rPr>
              <a:t> </a:t>
            </a:r>
            <a:r>
              <a:rPr lang="en-AU" sz="2000" i="1" dirty="0">
                <a:latin typeface="+mj-lt"/>
                <a:cs typeface="DejaVu Serif Condensed"/>
              </a:rPr>
              <a:t>≤</a:t>
            </a:r>
            <a:r>
              <a:rPr lang="en-AU" sz="2000" i="1" spc="-79" dirty="0">
                <a:latin typeface="+mj-lt"/>
                <a:cs typeface="DejaVu Serif Condensed"/>
              </a:rPr>
              <a:t> </a:t>
            </a:r>
            <a:r>
              <a:rPr lang="en-AU" sz="2000" i="1" spc="-20" dirty="0">
                <a:latin typeface="+mj-lt"/>
                <a:cs typeface="Arial"/>
              </a:rPr>
              <a:t>max</a:t>
            </a:r>
            <a:r>
              <a:rPr lang="en-AU" sz="2000" i="1" spc="248" dirty="0">
                <a:latin typeface="+mj-lt"/>
                <a:cs typeface="Arial"/>
              </a:rPr>
              <a:t> </a:t>
            </a:r>
            <a:r>
              <a:rPr lang="en-AU" sz="2000" i="1" spc="-109" dirty="0">
                <a:latin typeface="+mj-lt"/>
                <a:cs typeface="Arial"/>
              </a:rPr>
              <a:t>index</a:t>
            </a:r>
            <a:r>
              <a:rPr lang="en-AU" sz="2000" i="1" spc="-377" dirty="0">
                <a:latin typeface="+mj-lt"/>
                <a:cs typeface="Arial"/>
              </a:rPr>
              <a:t> </a:t>
            </a:r>
            <a:r>
              <a:rPr lang="en-AU" sz="2000" spc="89" dirty="0">
                <a:latin typeface="+mj-lt"/>
                <a:cs typeface="Arial"/>
              </a:rPr>
              <a:t>(</a:t>
            </a:r>
            <a:r>
              <a:rPr lang="en-AU" sz="2000" i="1" spc="89" dirty="0">
                <a:latin typeface="+mj-lt"/>
                <a:cs typeface="Arial"/>
              </a:rPr>
              <a:t>c</a:t>
            </a:r>
            <a:r>
              <a:rPr lang="en-AU" sz="2400" i="1" spc="133" baseline="27777" dirty="0">
                <a:latin typeface="+mj-lt"/>
                <a:cs typeface="Arial"/>
              </a:rPr>
              <a:t>′</a:t>
            </a:r>
            <a:r>
              <a:rPr lang="en-AU" sz="2000" spc="89" dirty="0">
                <a:latin typeface="+mj-lt"/>
                <a:cs typeface="Arial"/>
              </a:rPr>
              <a:t>)</a:t>
            </a:r>
            <a:endParaRPr lang="en-AU" sz="2000" dirty="0">
              <a:latin typeface="+mj-lt"/>
              <a:cs typeface="Arial"/>
            </a:endParaRPr>
          </a:p>
          <a:p>
            <a:pPr marL="695884">
              <a:lnSpc>
                <a:spcPts val="2368"/>
              </a:lnSpc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1203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139" dirty="0">
                <a:latin typeface="+mj-lt"/>
                <a:cs typeface="Arial"/>
              </a:rPr>
              <a:t>Swap</a:t>
            </a:r>
            <a:r>
              <a:rPr lang="en-AU" sz="2000" spc="139" dirty="0">
                <a:latin typeface="+mj-lt"/>
                <a:cs typeface="Arial"/>
              </a:rPr>
              <a:t> </a:t>
            </a:r>
            <a:r>
              <a:rPr lang="en-AU" sz="2000" i="1" dirty="0">
                <a:latin typeface="+mj-lt"/>
                <a:cs typeface="Arial"/>
              </a:rPr>
              <a:t>c</a:t>
            </a:r>
            <a:r>
              <a:rPr lang="en-AU" sz="2400" i="1" baseline="27777" dirty="0">
                <a:latin typeface="+mj-lt"/>
                <a:cs typeface="Arial"/>
              </a:rPr>
              <a:t>′</a:t>
            </a:r>
            <a:r>
              <a:rPr lang="en-AU" sz="2000" dirty="0">
                <a:latin typeface="+mj-lt"/>
                <a:cs typeface="Arial"/>
              </a:rPr>
              <a:t>[</a:t>
            </a:r>
            <a:r>
              <a:rPr lang="en-AU" sz="2000" i="1" dirty="0" err="1">
                <a:latin typeface="+mj-lt"/>
                <a:cs typeface="Arial"/>
              </a:rPr>
              <a:t>i</a:t>
            </a:r>
            <a:r>
              <a:rPr lang="en-AU" sz="2000" i="1" spc="-357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]</a:t>
            </a:r>
            <a:r>
              <a:rPr lang="en-AU" sz="2000" spc="139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with</a:t>
            </a:r>
            <a:r>
              <a:rPr lang="en-AU" sz="2000" spc="149" dirty="0">
                <a:latin typeface="+mj-lt"/>
                <a:cs typeface="Arial"/>
              </a:rPr>
              <a:t> </a:t>
            </a:r>
            <a:r>
              <a:rPr lang="en-AU" sz="2000" i="1" spc="119" dirty="0">
                <a:latin typeface="+mj-lt"/>
                <a:cs typeface="Arial"/>
              </a:rPr>
              <a:t>c</a:t>
            </a:r>
            <a:r>
              <a:rPr lang="en-AU" sz="2400" i="1" spc="176" baseline="27777" dirty="0">
                <a:latin typeface="+mj-lt"/>
                <a:cs typeface="Arial"/>
              </a:rPr>
              <a:t>′</a:t>
            </a:r>
            <a:r>
              <a:rPr lang="en-AU" sz="2000" spc="119" dirty="0">
                <a:latin typeface="+mj-lt"/>
                <a:cs typeface="Arial"/>
              </a:rPr>
              <a:t>[</a:t>
            </a:r>
            <a:r>
              <a:rPr lang="en-AU" sz="2000" i="1" spc="119" dirty="0">
                <a:latin typeface="+mj-lt"/>
                <a:cs typeface="Arial"/>
              </a:rPr>
              <a:t>j</a:t>
            </a:r>
            <a:r>
              <a:rPr lang="en-AU" sz="2000" spc="119" dirty="0">
                <a:latin typeface="+mj-lt"/>
                <a:cs typeface="Arial"/>
              </a:rPr>
              <a:t>]</a:t>
            </a:r>
            <a:r>
              <a:rPr lang="en-AU" sz="2000" spc="149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in</a:t>
            </a:r>
            <a:r>
              <a:rPr lang="en-AU" sz="2000" spc="149" dirty="0">
                <a:latin typeface="+mj-lt"/>
                <a:cs typeface="Arial"/>
              </a:rPr>
              <a:t> </a:t>
            </a:r>
            <a:r>
              <a:rPr lang="en-AU" sz="2000" i="1" spc="59" dirty="0">
                <a:latin typeface="+mj-lt"/>
                <a:cs typeface="Arial"/>
              </a:rPr>
              <a:t>c</a:t>
            </a:r>
            <a:r>
              <a:rPr lang="en-AU" sz="2400" i="1" spc="87" baseline="27777" dirty="0">
                <a:latin typeface="+mj-lt"/>
                <a:cs typeface="Arial"/>
              </a:rPr>
              <a:t>′</a:t>
            </a:r>
            <a:endParaRPr lang="en-AU" sz="2400" baseline="27777" dirty="0">
              <a:latin typeface="+mj-lt"/>
              <a:cs typeface="Arial"/>
            </a:endParaRPr>
          </a:p>
          <a:p>
            <a:pPr marL="695884">
              <a:lnSpc>
                <a:spcPts val="2378"/>
              </a:lnSpc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99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Return</a:t>
            </a:r>
            <a:r>
              <a:rPr lang="en-AU" sz="2000" spc="59" dirty="0">
                <a:latin typeface="+mj-lt"/>
                <a:cs typeface="Arial"/>
              </a:rPr>
              <a:t> </a:t>
            </a:r>
            <a:r>
              <a:rPr lang="en-AU" sz="2000" i="1" spc="59" dirty="0">
                <a:latin typeface="+mj-lt"/>
                <a:cs typeface="Arial"/>
              </a:rPr>
              <a:t>c</a:t>
            </a:r>
            <a:r>
              <a:rPr lang="en-AU" sz="2400" i="1" spc="87" baseline="27777" dirty="0">
                <a:latin typeface="+mj-lt"/>
                <a:cs typeface="Arial"/>
              </a:rPr>
              <a:t>′</a:t>
            </a:r>
            <a:endParaRPr lang="en-AU" sz="2400" baseline="27777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64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9" dirty="0" smtClean="0"/>
              <a:t>Example</a:t>
            </a:r>
            <a:r>
              <a:rPr lang="en-AU" dirty="0" smtClean="0"/>
              <a:t>:</a:t>
            </a:r>
            <a:r>
              <a:rPr lang="en-AU" spc="40" dirty="0" smtClean="0"/>
              <a:t> </a:t>
            </a:r>
            <a:r>
              <a:rPr lang="en-AU" spc="-109" dirty="0"/>
              <a:t>Successor </a:t>
            </a:r>
            <a:r>
              <a:rPr lang="en-AU" spc="-50" dirty="0"/>
              <a:t>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marR="3577573" indent="-369964">
              <a:spcBef>
                <a:spcPts val="56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20" dirty="0">
                <a:latin typeface="+mj-lt"/>
                <a:cs typeface="Arial"/>
              </a:rPr>
              <a:t>Mutate(10101</a:t>
            </a:r>
            <a:r>
              <a:rPr lang="en-AU" sz="2400" spc="-20" dirty="0">
                <a:solidFill>
                  <a:srgbClr val="FF0000"/>
                </a:solidFill>
                <a:latin typeface="+mj-lt"/>
                <a:cs typeface="Arial"/>
              </a:rPr>
              <a:t>0</a:t>
            </a:r>
            <a:r>
              <a:rPr lang="en-AU" sz="2400" spc="-20" dirty="0">
                <a:latin typeface="+mj-lt"/>
                <a:cs typeface="Arial"/>
              </a:rPr>
              <a:t>)</a:t>
            </a:r>
            <a:endParaRPr lang="en-AU" sz="2400" dirty="0">
              <a:latin typeface="+mj-lt"/>
              <a:cs typeface="Arial"/>
            </a:endParaRPr>
          </a:p>
          <a:p>
            <a:pPr marR="529778" algn="ctr"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pc="95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Let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last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bit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flip.</a:t>
            </a:r>
            <a:r>
              <a:rPr lang="en-AU" sz="2000" spc="226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Returns</a:t>
            </a:r>
            <a:r>
              <a:rPr lang="en-AU" sz="2000" spc="4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10101</a:t>
            </a:r>
            <a:r>
              <a:rPr lang="en-AU" sz="2000" spc="-20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endParaRPr lang="en-AU" sz="2000" dirty="0">
              <a:latin typeface="+mj-lt"/>
              <a:cs typeface="Arial"/>
            </a:endParaRPr>
          </a:p>
          <a:p>
            <a:pPr marL="368705" marR="2709291" indent="-369964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168" dirty="0">
                <a:latin typeface="+mj-lt"/>
                <a:cs typeface="Arial"/>
              </a:rPr>
              <a:t>Cross</a:t>
            </a:r>
            <a:r>
              <a:rPr lang="en-AU" sz="2400" spc="10" dirty="0">
                <a:latin typeface="+mj-lt"/>
                <a:cs typeface="Arial"/>
              </a:rPr>
              <a:t> </a:t>
            </a:r>
            <a:r>
              <a:rPr lang="en-AU" sz="2400" spc="-69" dirty="0">
                <a:latin typeface="+mj-lt"/>
                <a:cs typeface="Arial"/>
              </a:rPr>
              <a:t>(</a:t>
            </a:r>
            <a:r>
              <a:rPr lang="en-AU" sz="2400" spc="-69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r>
              <a:rPr lang="en-AU" sz="2400" spc="-69" dirty="0">
                <a:latin typeface="+mj-lt"/>
                <a:cs typeface="Arial"/>
              </a:rPr>
              <a:t>0</a:t>
            </a:r>
            <a:r>
              <a:rPr lang="en-AU" sz="2400" spc="-69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r>
              <a:rPr lang="en-AU" sz="2400" spc="-69" dirty="0">
                <a:latin typeface="+mj-lt"/>
                <a:cs typeface="Arial"/>
              </a:rPr>
              <a:t>0</a:t>
            </a:r>
            <a:r>
              <a:rPr lang="en-AU" sz="2400" spc="-69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r>
              <a:rPr lang="en-AU" sz="2400" spc="-69" dirty="0">
                <a:latin typeface="+mj-lt"/>
                <a:cs typeface="Arial"/>
              </a:rPr>
              <a:t>0,</a:t>
            </a:r>
            <a:r>
              <a:rPr lang="en-AU" sz="2400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1</a:t>
            </a:r>
            <a:r>
              <a:rPr lang="en-AU" sz="2400" spc="-20" dirty="0">
                <a:solidFill>
                  <a:srgbClr val="0000FF"/>
                </a:solidFill>
                <a:latin typeface="+mj-lt"/>
                <a:cs typeface="Arial"/>
              </a:rPr>
              <a:t>1</a:t>
            </a:r>
            <a:r>
              <a:rPr lang="en-AU" sz="2400" spc="-20" dirty="0">
                <a:latin typeface="+mj-lt"/>
                <a:cs typeface="Arial"/>
              </a:rPr>
              <a:t>0</a:t>
            </a:r>
            <a:r>
              <a:rPr lang="en-AU" sz="2400" spc="-20" dirty="0">
                <a:solidFill>
                  <a:srgbClr val="0000FF"/>
                </a:solidFill>
                <a:latin typeface="+mj-lt"/>
                <a:cs typeface="Arial"/>
              </a:rPr>
              <a:t>0</a:t>
            </a:r>
            <a:r>
              <a:rPr lang="en-AU" sz="2400" spc="-20" dirty="0">
                <a:latin typeface="+mj-lt"/>
                <a:cs typeface="Arial"/>
              </a:rPr>
              <a:t>1</a:t>
            </a:r>
            <a:r>
              <a:rPr lang="en-AU" sz="2400" spc="-20" dirty="0">
                <a:solidFill>
                  <a:srgbClr val="0000FF"/>
                </a:solidFill>
                <a:latin typeface="+mj-lt"/>
                <a:cs typeface="Arial"/>
              </a:rPr>
              <a:t>0</a:t>
            </a:r>
            <a:r>
              <a:rPr lang="en-AU" sz="2400" spc="-20" dirty="0">
                <a:latin typeface="+mj-lt"/>
                <a:cs typeface="Arial"/>
              </a:rPr>
              <a:t>)</a:t>
            </a:r>
            <a:endParaRPr lang="en-AU" sz="2400" dirty="0">
              <a:latin typeface="+mj-lt"/>
              <a:cs typeface="Arial"/>
            </a:endParaRPr>
          </a:p>
          <a:p>
            <a:pPr marR="2685382" algn="ctr"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 </a:t>
            </a:r>
            <a:r>
              <a:rPr lang="en-AU" sz="2000" spc="-69" dirty="0">
                <a:latin typeface="+mj-lt"/>
                <a:cs typeface="Arial"/>
              </a:rPr>
              <a:t>Returns</a:t>
            </a:r>
            <a:r>
              <a:rPr lang="en-AU" sz="2000" spc="50" dirty="0">
                <a:latin typeface="+mj-lt"/>
                <a:cs typeface="Arial"/>
              </a:rPr>
              <a:t> </a:t>
            </a:r>
            <a:r>
              <a:rPr lang="en-AU" sz="2000" spc="-20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/>
              </a:rPr>
              <a:t>1</a:t>
            </a:r>
            <a:r>
              <a:rPr lang="en-AU" sz="2000" spc="-20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/>
              </a:rPr>
              <a:t>0</a:t>
            </a:r>
            <a:r>
              <a:rPr lang="en-AU" sz="2000" spc="-20" dirty="0">
                <a:solidFill>
                  <a:srgbClr val="FF0000"/>
                </a:solidFill>
                <a:latin typeface="+mj-lt"/>
                <a:cs typeface="Arial"/>
              </a:rPr>
              <a:t>1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/>
              </a:rPr>
              <a:t>0</a:t>
            </a:r>
            <a:endParaRPr lang="en-AU" sz="2000" dirty="0">
              <a:latin typeface="+mj-lt"/>
              <a:cs typeface="Arial"/>
            </a:endParaRPr>
          </a:p>
          <a:p>
            <a:pPr marL="368705" marR="3747454" indent="-369964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400" spc="-20" dirty="0">
                <a:latin typeface="+mj-lt"/>
                <a:cs typeface="Arial"/>
              </a:rPr>
              <a:t>Invert(101010)</a:t>
            </a:r>
            <a:endParaRPr lang="en-AU" sz="2400" dirty="0">
              <a:latin typeface="+mj-lt"/>
              <a:cs typeface="Arial"/>
            </a:endParaRPr>
          </a:p>
          <a:p>
            <a:pPr marR="3332189" algn="r"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 </a:t>
            </a:r>
            <a:r>
              <a:rPr lang="en-AU" sz="2000" spc="-69" dirty="0">
                <a:latin typeface="+mj-lt"/>
                <a:cs typeface="Arial"/>
              </a:rPr>
              <a:t>Returns</a:t>
            </a:r>
            <a:r>
              <a:rPr lang="en-AU" sz="2000" spc="5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010101</a:t>
            </a:r>
            <a:endParaRPr lang="en-AU" sz="2000" dirty="0">
              <a:latin typeface="+mj-lt"/>
              <a:cs typeface="Arial"/>
            </a:endParaRPr>
          </a:p>
          <a:p>
            <a:pPr marL="293202" marR="3305763" indent="-294461" algn="r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94461" algn="l"/>
              </a:tabLst>
            </a:pPr>
            <a:r>
              <a:rPr lang="en-AU" sz="2400" spc="-149" dirty="0">
                <a:latin typeface="+mj-lt"/>
                <a:cs typeface="Arial"/>
              </a:rPr>
              <a:t>Exchange</a:t>
            </a:r>
            <a:r>
              <a:rPr lang="en-AU" sz="2400" spc="129" dirty="0">
                <a:latin typeface="+mj-lt"/>
                <a:cs typeface="Arial"/>
              </a:rPr>
              <a:t> </a:t>
            </a:r>
            <a:r>
              <a:rPr lang="en-AU" sz="2400" spc="-20" dirty="0">
                <a:latin typeface="+mj-lt"/>
                <a:cs typeface="Arial"/>
              </a:rPr>
              <a:t>(1</a:t>
            </a:r>
            <a:r>
              <a:rPr lang="en-AU" sz="2400" spc="-20" dirty="0">
                <a:solidFill>
                  <a:srgbClr val="FF0000"/>
                </a:solidFill>
                <a:latin typeface="+mj-lt"/>
                <a:cs typeface="Arial"/>
              </a:rPr>
              <a:t>0</a:t>
            </a:r>
            <a:r>
              <a:rPr lang="en-AU" sz="2400" spc="-20" dirty="0">
                <a:latin typeface="+mj-lt"/>
                <a:cs typeface="Arial"/>
              </a:rPr>
              <a:t>10</a:t>
            </a:r>
            <a:r>
              <a:rPr lang="en-AU" sz="2400" spc="-20" dirty="0">
                <a:solidFill>
                  <a:srgbClr val="0000FF"/>
                </a:solidFill>
                <a:latin typeface="+mj-lt"/>
                <a:cs typeface="Arial"/>
              </a:rPr>
              <a:t>1</a:t>
            </a:r>
            <a:r>
              <a:rPr lang="en-AU" sz="2400" spc="-20" dirty="0">
                <a:latin typeface="+mj-lt"/>
                <a:cs typeface="Arial"/>
              </a:rPr>
              <a:t>0)</a:t>
            </a:r>
            <a:endParaRPr lang="en-AU" sz="2400" dirty="0">
              <a:latin typeface="+mj-lt"/>
              <a:cs typeface="Arial"/>
            </a:endParaRPr>
          </a:p>
          <a:p>
            <a:pPr marR="3332189" algn="r">
              <a:spcBef>
                <a:spcPts val="347"/>
              </a:spcBef>
            </a:pPr>
            <a:r>
              <a:rPr lang="en-AU" spc="979" baseline="13888" dirty="0">
                <a:solidFill>
                  <a:srgbClr val="3333B2"/>
                </a:solidFill>
                <a:latin typeface="+mj-lt"/>
                <a:cs typeface="Arial"/>
              </a:rPr>
              <a:t>) </a:t>
            </a:r>
            <a:r>
              <a:rPr lang="en-AU" sz="2000" spc="-69" dirty="0">
                <a:latin typeface="+mj-lt"/>
                <a:cs typeface="Arial"/>
              </a:rPr>
              <a:t>Returns</a:t>
            </a:r>
            <a:r>
              <a:rPr lang="en-AU" sz="2000" spc="5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1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/>
              </a:rPr>
              <a:t>1</a:t>
            </a:r>
            <a:r>
              <a:rPr lang="en-AU" sz="2000" spc="-20" dirty="0">
                <a:latin typeface="+mj-lt"/>
                <a:cs typeface="Arial"/>
              </a:rPr>
              <a:t>10</a:t>
            </a:r>
            <a:r>
              <a:rPr lang="en-AU" sz="2000" spc="-20" dirty="0">
                <a:solidFill>
                  <a:srgbClr val="FF0000"/>
                </a:solidFill>
                <a:latin typeface="+mj-lt"/>
                <a:cs typeface="Arial"/>
              </a:rPr>
              <a:t>0</a:t>
            </a:r>
            <a:r>
              <a:rPr lang="en-AU" sz="2000" spc="-20" dirty="0">
                <a:latin typeface="+mj-lt"/>
                <a:cs typeface="Arial"/>
              </a:rPr>
              <a:t>0</a:t>
            </a:r>
            <a:endParaRPr lang="en-AU" sz="2000" dirty="0">
              <a:latin typeface="+mj-lt"/>
              <a:cs typeface="Arial"/>
            </a:endParaRPr>
          </a:p>
          <a:p>
            <a:pPr marL="368705">
              <a:spcBef>
                <a:spcPts val="704"/>
              </a:spcBef>
            </a:pPr>
            <a:r>
              <a:rPr lang="en-AU" sz="2400" dirty="0">
                <a:solidFill>
                  <a:srgbClr val="0000FF"/>
                </a:solidFill>
                <a:latin typeface="+mj-lt"/>
                <a:cs typeface="Arial"/>
              </a:rPr>
              <a:t>Note:</a:t>
            </a:r>
            <a:r>
              <a:rPr lang="en-AU" sz="2400" spc="198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400" dirty="0">
                <a:latin typeface="+mj-lt"/>
                <a:cs typeface="Arial"/>
              </a:rPr>
              <a:t>all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198" dirty="0">
                <a:latin typeface="+mj-lt"/>
                <a:cs typeface="Arial"/>
              </a:rPr>
              <a:t>successors</a:t>
            </a:r>
            <a:r>
              <a:rPr lang="en-AU" sz="2400" spc="40" dirty="0">
                <a:latin typeface="+mj-lt"/>
                <a:cs typeface="Arial"/>
              </a:rPr>
              <a:t> </a:t>
            </a:r>
            <a:r>
              <a:rPr lang="en-AU" sz="2400" spc="-119" dirty="0">
                <a:latin typeface="+mj-lt"/>
                <a:cs typeface="Arial"/>
              </a:rPr>
              <a:t>are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50" dirty="0">
                <a:latin typeface="+mj-lt"/>
                <a:cs typeface="Arial"/>
              </a:rPr>
              <a:t>legitimate</a:t>
            </a:r>
            <a:r>
              <a:rPr lang="en-AU" sz="2400" spc="20" dirty="0">
                <a:latin typeface="+mj-lt"/>
                <a:cs typeface="Arial"/>
              </a:rPr>
              <a:t> </a:t>
            </a:r>
            <a:r>
              <a:rPr lang="en-AU" sz="2400" spc="-69" dirty="0">
                <a:latin typeface="+mj-lt"/>
                <a:cs typeface="Arial"/>
              </a:rPr>
              <a:t>assignments!</a:t>
            </a:r>
            <a:endParaRPr lang="en-AU" sz="24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27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0" dirty="0"/>
              <a:t>Fitness</a:t>
            </a:r>
            <a:r>
              <a:rPr lang="en-AU" spc="-109" dirty="0"/>
              <a:t> </a:t>
            </a:r>
            <a:r>
              <a:rPr lang="en-AU" spc="-50" dirty="0"/>
              <a:t>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marR="60402" indent="-29446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fitness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function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is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119" dirty="0">
                <a:latin typeface="+mj-lt"/>
                <a:cs typeface="Arial"/>
              </a:rPr>
              <a:t>analogous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to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59" dirty="0">
                <a:latin typeface="+mj-lt"/>
                <a:cs typeface="Arial"/>
              </a:rPr>
              <a:t>heuristic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that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estimates </a:t>
            </a:r>
            <a:r>
              <a:rPr lang="en-AU" sz="2000" spc="-89" dirty="0">
                <a:latin typeface="+mj-lt"/>
                <a:cs typeface="Arial"/>
              </a:rPr>
              <a:t>how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139" dirty="0">
                <a:latin typeface="+mj-lt"/>
                <a:cs typeface="Arial"/>
              </a:rPr>
              <a:t>close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candidate</a:t>
            </a:r>
            <a:r>
              <a:rPr lang="en-AU" sz="2000" spc="-20" dirty="0">
                <a:latin typeface="+mj-lt"/>
                <a:cs typeface="Arial"/>
              </a:rPr>
              <a:t> is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to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59" dirty="0">
                <a:latin typeface="+mj-lt"/>
                <a:cs typeface="Arial"/>
              </a:rPr>
              <a:t>being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solution.</a:t>
            </a:r>
            <a:endParaRPr lang="en-AU" sz="2000" dirty="0">
              <a:latin typeface="+mj-lt"/>
              <a:cs typeface="Arial"/>
            </a:endParaRPr>
          </a:p>
          <a:p>
            <a:pPr marL="368705" marR="70469" indent="-294461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dirty="0">
                <a:latin typeface="+mj-lt"/>
                <a:cs typeface="Arial"/>
              </a:rPr>
              <a:t>In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general,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fitness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function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109" dirty="0">
                <a:latin typeface="+mj-lt"/>
                <a:cs typeface="Arial"/>
              </a:rPr>
              <a:t>should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be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consistent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for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better </a:t>
            </a:r>
            <a:r>
              <a:rPr lang="en-AU" sz="2000" spc="-89" dirty="0">
                <a:latin typeface="+mj-lt"/>
                <a:cs typeface="Arial"/>
              </a:rPr>
              <a:t>performance.</a:t>
            </a:r>
            <a:r>
              <a:rPr lang="en-AU" sz="2000" spc="218" dirty="0">
                <a:latin typeface="+mj-lt"/>
                <a:cs typeface="Arial"/>
              </a:rPr>
              <a:t> </a:t>
            </a:r>
            <a:r>
              <a:rPr lang="en-AU" sz="2000" spc="-119" dirty="0">
                <a:latin typeface="+mj-lt"/>
                <a:cs typeface="Arial"/>
              </a:rPr>
              <a:t>However,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159" dirty="0">
                <a:latin typeface="+mj-lt"/>
                <a:cs typeface="Arial"/>
              </a:rPr>
              <a:t>even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if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it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is,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there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119" dirty="0">
                <a:latin typeface="+mj-lt"/>
                <a:cs typeface="Arial"/>
              </a:rPr>
              <a:t>are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no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guarantees. </a:t>
            </a:r>
            <a:r>
              <a:rPr lang="en-AU" sz="2000" dirty="0">
                <a:latin typeface="+mj-lt"/>
                <a:cs typeface="Arial"/>
              </a:rPr>
              <a:t>This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is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59" dirty="0">
                <a:solidFill>
                  <a:srgbClr val="0000FF"/>
                </a:solidFill>
                <a:latin typeface="+mj-lt"/>
                <a:cs typeface="Arial"/>
              </a:rPr>
              <a:t>probabilistic</a:t>
            </a:r>
            <a:r>
              <a:rPr lang="en-AU" sz="2000" spc="-5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algorithm!</a:t>
            </a:r>
            <a:endParaRPr lang="en-AU" sz="2000" dirty="0">
              <a:latin typeface="+mj-lt"/>
              <a:cs typeface="Arial"/>
            </a:endParaRPr>
          </a:p>
          <a:p>
            <a:pPr marL="368705" marR="110737" indent="-294461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59" dirty="0">
                <a:latin typeface="+mj-lt"/>
                <a:cs typeface="Arial"/>
              </a:rPr>
              <a:t>For</a:t>
            </a:r>
            <a:r>
              <a:rPr lang="en-AU" sz="2000" spc="-89" dirty="0">
                <a:latin typeface="+mj-lt"/>
                <a:cs typeface="Arial"/>
              </a:rPr>
              <a:t> </a:t>
            </a:r>
            <a:r>
              <a:rPr lang="en-AU" sz="2000" spc="-109" dirty="0">
                <a:latin typeface="+mj-lt"/>
                <a:cs typeface="Arial"/>
              </a:rPr>
              <a:t>example,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in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8" dirty="0">
                <a:latin typeface="+mj-lt"/>
                <a:cs typeface="Arial"/>
              </a:rPr>
              <a:t>case</a:t>
            </a:r>
            <a:r>
              <a:rPr lang="en-AU" sz="2000" spc="59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of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classification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rule,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129" dirty="0">
                <a:latin typeface="+mj-lt"/>
                <a:cs typeface="Arial"/>
              </a:rPr>
              <a:t>one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possible </a:t>
            </a:r>
            <a:r>
              <a:rPr lang="en-AU" sz="2000" spc="-69" dirty="0">
                <a:latin typeface="+mj-lt"/>
                <a:cs typeface="Arial"/>
              </a:rPr>
              <a:t>fitness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function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would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be information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59" dirty="0">
                <a:latin typeface="+mj-lt"/>
                <a:cs typeface="Arial"/>
              </a:rPr>
              <a:t>gain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over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training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data.</a:t>
            </a:r>
            <a:endParaRPr lang="en-AU" sz="20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80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  <a:ea typeface="宋体"/>
              </a:rPr>
              <a:t>Evolutionary Algorithm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4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96941DA6-2E4B-4461-A1CD-CCE831F8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8" y="1092347"/>
            <a:ext cx="4056798" cy="2873508"/>
          </a:xfrm>
          <a:prstGeom prst="rect">
            <a:avLst/>
          </a:prstGeom>
        </p:spPr>
      </p:pic>
      <p:pic>
        <p:nvPicPr>
          <p:cNvPr id="3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F5C1706-79C2-461A-B981-18AEB5D7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33" y="4410016"/>
            <a:ext cx="6129550" cy="2209064"/>
          </a:xfrm>
          <a:prstGeom prst="rect">
            <a:avLst/>
          </a:prstGeom>
        </p:spPr>
      </p:pic>
      <p:pic>
        <p:nvPicPr>
          <p:cNvPr id="6" name="Picture 6" descr="A picture containing room&#10;&#10;Description automatically generated">
            <a:extLst>
              <a:ext uri="{FF2B5EF4-FFF2-40B4-BE49-F238E27FC236}">
                <a16:creationId xmlns:a16="http://schemas.microsoft.com/office/drawing/2014/main" id="{F6A68A9B-CF52-4BBE-A2E6-56F9B360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101" y="1090659"/>
            <a:ext cx="4705065" cy="31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9" dirty="0"/>
              <a:t>Example</a:t>
            </a:r>
            <a:r>
              <a:rPr lang="en-AU" spc="-159" dirty="0"/>
              <a:t> </a:t>
            </a:r>
            <a:r>
              <a:rPr lang="en-AU" dirty="0"/>
              <a:t>:</a:t>
            </a:r>
            <a:r>
              <a:rPr lang="en-AU" spc="79" dirty="0" smtClean="0"/>
              <a:t> </a:t>
            </a:r>
            <a:r>
              <a:rPr lang="en-AU" spc="-50" dirty="0"/>
              <a:t>Fitness</a:t>
            </a:r>
            <a:r>
              <a:rPr lang="en-AU" spc="-159" dirty="0"/>
              <a:t> </a:t>
            </a:r>
            <a:r>
              <a:rPr lang="en-AU" spc="-40" dirty="0"/>
              <a:t>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indent="-294461">
              <a:spcBef>
                <a:spcPts val="56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59" dirty="0">
                <a:latin typeface="+mj-lt"/>
                <a:cs typeface="Arial"/>
              </a:rPr>
              <a:t>How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about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109" dirty="0">
                <a:latin typeface="+mj-lt"/>
                <a:cs typeface="Arial"/>
              </a:rPr>
              <a:t>numbers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of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bits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that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139" dirty="0">
                <a:latin typeface="+mj-lt"/>
                <a:cs typeface="Arial"/>
              </a:rPr>
              <a:t>have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59" dirty="0">
                <a:latin typeface="+mj-lt"/>
                <a:cs typeface="Arial"/>
              </a:rPr>
              <a:t>correct</a:t>
            </a:r>
            <a:r>
              <a:rPr lang="en-AU" sz="2000" spc="-20" dirty="0">
                <a:latin typeface="+mj-lt"/>
                <a:cs typeface="Arial"/>
              </a:rPr>
              <a:t> value?</a:t>
            </a:r>
            <a:endParaRPr lang="en-AU" sz="2000" dirty="0">
              <a:latin typeface="+mj-lt"/>
              <a:cs typeface="Arial"/>
            </a:endParaRPr>
          </a:p>
          <a:p>
            <a:pPr marL="645549">
              <a:spcBef>
                <a:spcPts val="347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Not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the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best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79" dirty="0">
                <a:latin typeface="+mj-lt"/>
                <a:cs typeface="Arial"/>
              </a:rPr>
              <a:t>approach.</a:t>
            </a:r>
            <a:r>
              <a:rPr lang="en-AU" spc="208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Why?</a:t>
            </a:r>
            <a:endParaRPr lang="en-AU" dirty="0">
              <a:latin typeface="+mj-lt"/>
              <a:cs typeface="Arial"/>
            </a:endParaRPr>
          </a:p>
          <a:p>
            <a:pPr marL="368705" indent="-294461">
              <a:spcBef>
                <a:spcPts val="38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59" dirty="0">
                <a:latin typeface="+mj-lt"/>
                <a:cs typeface="Arial"/>
              </a:rPr>
              <a:t>How</a:t>
            </a:r>
            <a:r>
              <a:rPr lang="en-AU" sz="2000" spc="-20" dirty="0">
                <a:latin typeface="+mj-lt"/>
                <a:cs typeface="Arial"/>
              </a:rPr>
              <a:t> about</a:t>
            </a:r>
            <a:r>
              <a:rPr lang="en-AU" sz="2000" dirty="0">
                <a:latin typeface="+mj-lt"/>
                <a:cs typeface="Arial"/>
              </a:rPr>
              <a:t> the </a:t>
            </a:r>
            <a:r>
              <a:rPr lang="en-AU" sz="2000" spc="-109" dirty="0">
                <a:latin typeface="+mj-lt"/>
                <a:cs typeface="Arial"/>
              </a:rPr>
              <a:t>numbers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of </a:t>
            </a:r>
            <a:r>
              <a:rPr lang="en-AU" sz="2000" spc="-168" dirty="0">
                <a:latin typeface="+mj-lt"/>
                <a:cs typeface="Arial"/>
              </a:rPr>
              <a:t>clauses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that </a:t>
            </a:r>
            <a:r>
              <a:rPr lang="en-AU" sz="2000" spc="-119" dirty="0">
                <a:latin typeface="+mj-lt"/>
                <a:cs typeface="Arial"/>
              </a:rPr>
              <a:t>are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satisfied?</a:t>
            </a:r>
            <a:endParaRPr lang="en-AU" sz="2000"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347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1143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Fitness(110010)</a:t>
            </a:r>
            <a:r>
              <a:rPr lang="en-AU" spc="119" dirty="0">
                <a:latin typeface="+mj-lt"/>
                <a:cs typeface="Arial"/>
              </a:rPr>
              <a:t> </a:t>
            </a:r>
            <a:r>
              <a:rPr lang="en-AU" spc="367" dirty="0">
                <a:latin typeface="+mj-lt"/>
                <a:cs typeface="Arial"/>
              </a:rPr>
              <a:t>=</a:t>
            </a:r>
            <a:r>
              <a:rPr lang="en-AU" spc="11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1.</a:t>
            </a:r>
            <a:endParaRPr lang="en-AU" dirty="0">
              <a:latin typeface="+mj-lt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1143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Fitness(010011)</a:t>
            </a:r>
            <a:r>
              <a:rPr lang="en-AU" spc="119" dirty="0">
                <a:latin typeface="+mj-lt"/>
                <a:cs typeface="Arial"/>
              </a:rPr>
              <a:t> </a:t>
            </a:r>
            <a:r>
              <a:rPr lang="en-AU" spc="367" dirty="0">
                <a:latin typeface="+mj-lt"/>
                <a:cs typeface="Arial"/>
              </a:rPr>
              <a:t>=</a:t>
            </a:r>
            <a:r>
              <a:rPr lang="en-AU" spc="11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3.</a:t>
            </a:r>
            <a:endParaRPr lang="en-AU" dirty="0">
              <a:latin typeface="+mj-lt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1143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Fitness(101011)</a:t>
            </a:r>
            <a:r>
              <a:rPr lang="en-AU" spc="119" dirty="0">
                <a:latin typeface="+mj-lt"/>
                <a:cs typeface="Arial"/>
              </a:rPr>
              <a:t> </a:t>
            </a:r>
            <a:r>
              <a:rPr lang="en-AU" spc="367" dirty="0">
                <a:latin typeface="+mj-lt"/>
                <a:cs typeface="Arial"/>
              </a:rPr>
              <a:t>=</a:t>
            </a:r>
            <a:r>
              <a:rPr lang="en-AU" spc="11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5.</a:t>
            </a:r>
            <a:endParaRPr lang="en-AU" dirty="0">
              <a:latin typeface="+mj-lt"/>
              <a:cs typeface="Arial"/>
            </a:endParaRPr>
          </a:p>
          <a:p>
            <a:pPr marL="917359" marR="60402" indent="-271810">
              <a:lnSpc>
                <a:spcPts val="2378"/>
              </a:lnSpc>
              <a:spcBef>
                <a:spcPts val="79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727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198" dirty="0">
                <a:latin typeface="+mj-lt"/>
                <a:cs typeface="Arial"/>
              </a:rPr>
              <a:t>Uses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the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40" dirty="0">
                <a:solidFill>
                  <a:srgbClr val="0000FF"/>
                </a:solidFill>
                <a:latin typeface="+mj-lt"/>
                <a:cs typeface="Arial"/>
              </a:rPr>
              <a:t>Divide</a:t>
            </a:r>
            <a:r>
              <a:rPr lang="en-AU" spc="-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pc="-50" dirty="0">
                <a:solidFill>
                  <a:srgbClr val="0000FF"/>
                </a:solidFill>
                <a:latin typeface="+mj-lt"/>
                <a:cs typeface="Arial"/>
              </a:rPr>
              <a:t>and</a:t>
            </a:r>
            <a:r>
              <a:rPr lang="en-AU" spc="-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pc="-99" dirty="0">
                <a:solidFill>
                  <a:srgbClr val="0000FF"/>
                </a:solidFill>
                <a:latin typeface="+mj-lt"/>
                <a:cs typeface="Arial"/>
              </a:rPr>
              <a:t>Conquer</a:t>
            </a:r>
            <a:r>
              <a:rPr lang="en-AU" spc="-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strategy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–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59" dirty="0">
                <a:latin typeface="+mj-lt"/>
                <a:cs typeface="Arial"/>
              </a:rPr>
              <a:t>counts</a:t>
            </a:r>
            <a:r>
              <a:rPr lang="en-AU" dirty="0">
                <a:latin typeface="+mj-lt"/>
                <a:cs typeface="Arial"/>
              </a:rPr>
              <a:t> the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number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of </a:t>
            </a:r>
            <a:r>
              <a:rPr lang="en-AU" spc="-69" dirty="0">
                <a:latin typeface="+mj-lt"/>
                <a:cs typeface="Arial"/>
              </a:rPr>
              <a:t>problem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components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satisfied.</a:t>
            </a:r>
            <a:endParaRPr lang="en-AU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01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20" dirty="0"/>
              <a:t>Solution</a:t>
            </a:r>
            <a:r>
              <a:rPr lang="en-AU" spc="-178" dirty="0"/>
              <a:t> </a:t>
            </a:r>
            <a:r>
              <a:rPr lang="en-AU" spc="-40" dirty="0"/>
              <a:t>test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indent="-294461">
              <a:spcBef>
                <a:spcPts val="86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129" dirty="0">
                <a:latin typeface="+mj-lt"/>
                <a:cs typeface="Arial"/>
              </a:rPr>
              <a:t>Given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69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candidate,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return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whether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candidate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is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solution.</a:t>
            </a:r>
            <a:endParaRPr lang="en-AU" sz="2000" dirty="0">
              <a:latin typeface="+mj-lt"/>
              <a:cs typeface="Arial"/>
            </a:endParaRPr>
          </a:p>
          <a:p>
            <a:pPr marL="368705" marR="470634" indent="-294461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20" dirty="0">
                <a:latin typeface="+mj-lt"/>
                <a:cs typeface="Arial"/>
              </a:rPr>
              <a:t>Often</a:t>
            </a:r>
            <a:r>
              <a:rPr lang="en-AU" sz="2000" spc="-79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just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178" dirty="0">
                <a:latin typeface="+mj-lt"/>
                <a:cs typeface="Arial"/>
              </a:rPr>
              <a:t>answers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question</a:t>
            </a:r>
            <a:r>
              <a:rPr lang="en-AU" sz="2000" spc="-20" dirty="0">
                <a:latin typeface="+mj-lt"/>
                <a:cs typeface="Arial"/>
              </a:rPr>
              <a:t> </a:t>
            </a:r>
            <a:r>
              <a:rPr lang="en-AU" sz="2000" spc="-159" dirty="0">
                <a:solidFill>
                  <a:srgbClr val="0000FF"/>
                </a:solidFill>
                <a:latin typeface="+mj-lt"/>
                <a:cs typeface="Arial"/>
              </a:rPr>
              <a:t>does</a:t>
            </a:r>
            <a:r>
              <a:rPr lang="en-AU" sz="2000" spc="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+mj-lt"/>
                <a:cs typeface="Arial"/>
              </a:rPr>
              <a:t>the</a:t>
            </a:r>
            <a:r>
              <a:rPr lang="en-AU" sz="2000" spc="-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spc="-79" dirty="0">
                <a:solidFill>
                  <a:srgbClr val="0000FF"/>
                </a:solidFill>
                <a:latin typeface="+mj-lt"/>
                <a:cs typeface="Arial"/>
              </a:rPr>
              <a:t>candidate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spc="-59" dirty="0">
                <a:solidFill>
                  <a:srgbClr val="0000FF"/>
                </a:solidFill>
                <a:latin typeface="+mj-lt"/>
                <a:cs typeface="Arial"/>
              </a:rPr>
              <a:t>satisfy </a:t>
            </a:r>
            <a:r>
              <a:rPr lang="en-AU" sz="2000" spc="-168" dirty="0">
                <a:solidFill>
                  <a:srgbClr val="0000FF"/>
                </a:solidFill>
                <a:latin typeface="+mj-lt"/>
                <a:cs typeface="Arial"/>
              </a:rPr>
              <a:t>some</a:t>
            </a:r>
            <a:r>
              <a:rPr lang="en-AU" sz="2000" spc="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spc="-69" dirty="0">
                <a:solidFill>
                  <a:srgbClr val="0000FF"/>
                </a:solidFill>
                <a:latin typeface="+mj-lt"/>
                <a:cs typeface="Arial"/>
              </a:rPr>
              <a:t>set</a:t>
            </a:r>
            <a:r>
              <a:rPr lang="en-AU" sz="2000" spc="-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+mj-lt"/>
                <a:cs typeface="Arial"/>
              </a:rPr>
              <a:t>of</a:t>
            </a:r>
            <a:r>
              <a:rPr lang="en-AU" sz="2000" spc="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/>
              </a:rPr>
              <a:t>constraints?</a:t>
            </a:r>
            <a:endParaRPr lang="en-AU" sz="2000" dirty="0">
              <a:latin typeface="+mj-lt"/>
              <a:cs typeface="Arial"/>
            </a:endParaRPr>
          </a:p>
          <a:p>
            <a:pPr marL="368705" marR="85570" indent="-294461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20" dirty="0">
                <a:latin typeface="+mj-lt"/>
                <a:cs typeface="Arial"/>
              </a:rPr>
              <a:t>Optional!</a:t>
            </a:r>
            <a:r>
              <a:rPr lang="en-AU" sz="2000" spc="149" dirty="0">
                <a:latin typeface="+mj-lt"/>
                <a:cs typeface="Arial"/>
              </a:rPr>
              <a:t> </a:t>
            </a:r>
            <a:r>
              <a:rPr lang="en-AU" sz="2000" spc="-119" dirty="0">
                <a:latin typeface="+mj-lt"/>
                <a:cs typeface="Arial"/>
              </a:rPr>
              <a:t>Sometimes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you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just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want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to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do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best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you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can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in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-5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given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number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of</a:t>
            </a:r>
            <a:r>
              <a:rPr lang="en-AU" sz="2000" spc="-4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generations.</a:t>
            </a:r>
            <a:endParaRPr lang="en-AU" sz="2000" dirty="0">
              <a:latin typeface="+mj-lt"/>
              <a:cs typeface="Arial"/>
            </a:endParaRPr>
          </a:p>
          <a:p>
            <a:pPr marL="368705" marR="302011" indent="-294461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dirty="0">
                <a:latin typeface="+mj-lt"/>
                <a:cs typeface="Arial"/>
              </a:rPr>
              <a:t>In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129" dirty="0">
                <a:latin typeface="+mj-lt"/>
                <a:cs typeface="Arial"/>
              </a:rPr>
              <a:t>Example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1,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candidate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is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a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solution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if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it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satisfies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139" dirty="0">
                <a:latin typeface="+mj-lt"/>
                <a:cs typeface="Arial"/>
              </a:rPr>
              <a:t>each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of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-99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five</a:t>
            </a:r>
            <a:r>
              <a:rPr lang="en-AU" sz="2000" spc="-99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clauses.</a:t>
            </a:r>
            <a:endParaRPr lang="en-AU" sz="20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19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40" dirty="0"/>
              <a:t>New</a:t>
            </a:r>
            <a:r>
              <a:rPr lang="en-AU" spc="-99" dirty="0"/>
              <a:t> </a:t>
            </a:r>
            <a:r>
              <a:rPr lang="en-AU" spc="-59" dirty="0"/>
              <a:t>population</a:t>
            </a:r>
            <a:r>
              <a:rPr lang="en-AU" spc="-99" dirty="0"/>
              <a:t> </a:t>
            </a:r>
            <a:r>
              <a:rPr lang="en-AU" spc="-89" dirty="0"/>
              <a:t>generation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873" indent="-294461">
              <a:spcBef>
                <a:spcPts val="56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95131" algn="l"/>
              </a:tabLst>
            </a:pPr>
            <a:r>
              <a:rPr lang="en-AU" sz="2000" spc="-59" dirty="0" smtClean="0">
                <a:latin typeface="+mj-lt"/>
                <a:cs typeface="Arial"/>
              </a:rPr>
              <a:t>How</a:t>
            </a:r>
            <a:r>
              <a:rPr lang="en-AU" sz="2000" spc="-119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do</a:t>
            </a:r>
            <a:r>
              <a:rPr lang="en-AU" sz="2000" spc="-30" dirty="0" smtClean="0">
                <a:latin typeface="+mj-lt"/>
                <a:cs typeface="Arial"/>
              </a:rPr>
              <a:t> </a:t>
            </a:r>
            <a:r>
              <a:rPr lang="en-AU" sz="2000" spc="-188" dirty="0" smtClean="0">
                <a:latin typeface="+mj-lt"/>
                <a:cs typeface="Arial"/>
              </a:rPr>
              <a:t>we</a:t>
            </a:r>
            <a:r>
              <a:rPr lang="en-AU" sz="2000" spc="30" dirty="0" smtClean="0">
                <a:latin typeface="+mj-lt"/>
                <a:cs typeface="Arial"/>
              </a:rPr>
              <a:t> </a:t>
            </a:r>
            <a:r>
              <a:rPr lang="en-AU" sz="2000" spc="-129" dirty="0" smtClean="0">
                <a:latin typeface="+mj-lt"/>
                <a:cs typeface="Arial"/>
              </a:rPr>
              <a:t>come</a:t>
            </a:r>
            <a:r>
              <a:rPr lang="en-AU" sz="2000" spc="-20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up</a:t>
            </a:r>
            <a:r>
              <a:rPr lang="en-AU" sz="2000" spc="-30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with</a:t>
            </a:r>
            <a:r>
              <a:rPr lang="en-AU" sz="2000" spc="-20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a</a:t>
            </a:r>
            <a:r>
              <a:rPr lang="en-AU" sz="2000" spc="-30" dirty="0" smtClean="0">
                <a:latin typeface="+mj-lt"/>
                <a:cs typeface="Arial"/>
              </a:rPr>
              <a:t> </a:t>
            </a:r>
            <a:r>
              <a:rPr lang="en-AU" sz="2000" spc="-129" dirty="0" smtClean="0">
                <a:latin typeface="+mj-lt"/>
                <a:cs typeface="Arial"/>
              </a:rPr>
              <a:t>new</a:t>
            </a:r>
            <a:r>
              <a:rPr lang="en-AU" sz="2000" spc="-20" dirty="0" smtClean="0">
                <a:latin typeface="+mj-lt"/>
                <a:cs typeface="Arial"/>
              </a:rPr>
              <a:t> population?</a:t>
            </a:r>
            <a:endParaRPr lang="en-AU" sz="2000" dirty="0" smtClean="0">
              <a:latin typeface="+mj-lt"/>
              <a:cs typeface="Arial"/>
            </a:endParaRPr>
          </a:p>
          <a:p>
            <a:pPr marL="942526" marR="110737" indent="-271810">
              <a:spcBef>
                <a:spcPts val="347"/>
              </a:spcBef>
            </a:pPr>
            <a:r>
              <a:rPr lang="en-AU" sz="1600" spc="979" baseline="13888" dirty="0" smtClean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65" baseline="13888" dirty="0" smtClean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119" dirty="0" smtClean="0">
                <a:latin typeface="+mj-lt"/>
                <a:cs typeface="Arial"/>
              </a:rPr>
              <a:t>Given</a:t>
            </a:r>
            <a:r>
              <a:rPr lang="en-AU" spc="4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a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spc="-40" dirty="0" smtClean="0">
                <a:latin typeface="+mj-lt"/>
                <a:cs typeface="Arial"/>
              </a:rPr>
              <a:t>population</a:t>
            </a:r>
            <a:r>
              <a:rPr lang="en-AU" spc="69" dirty="0" smtClean="0">
                <a:latin typeface="+mj-lt"/>
                <a:cs typeface="Arial"/>
              </a:rPr>
              <a:t> </a:t>
            </a:r>
            <a:r>
              <a:rPr lang="en-AU" i="1" dirty="0" smtClean="0">
                <a:latin typeface="+mj-lt"/>
                <a:cs typeface="Arial"/>
              </a:rPr>
              <a:t>P</a:t>
            </a:r>
            <a:r>
              <a:rPr lang="en-AU" dirty="0" smtClean="0">
                <a:latin typeface="+mj-lt"/>
                <a:cs typeface="Arial"/>
              </a:rPr>
              <a:t>,</a:t>
            </a:r>
            <a:r>
              <a:rPr lang="en-AU" spc="40" dirty="0" smtClean="0">
                <a:latin typeface="+mj-lt"/>
                <a:cs typeface="Arial"/>
              </a:rPr>
              <a:t> </a:t>
            </a:r>
            <a:r>
              <a:rPr lang="en-AU" spc="-89" dirty="0" smtClean="0">
                <a:latin typeface="+mj-lt"/>
                <a:cs typeface="Arial"/>
              </a:rPr>
              <a:t>generate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i="1" spc="139" dirty="0" smtClean="0">
                <a:latin typeface="+mj-lt"/>
                <a:cs typeface="Arial"/>
              </a:rPr>
              <a:t>P</a:t>
            </a:r>
            <a:r>
              <a:rPr lang="en-AU" sz="2000" i="1" spc="206" baseline="27777" dirty="0" smtClean="0">
                <a:latin typeface="+mj-lt"/>
                <a:cs typeface="Arial"/>
              </a:rPr>
              <a:t>′</a:t>
            </a:r>
            <a:r>
              <a:rPr lang="en-AU" sz="2000" i="1" spc="430" baseline="27777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by</a:t>
            </a:r>
            <a:r>
              <a:rPr lang="en-AU" spc="59" dirty="0" smtClean="0">
                <a:latin typeface="+mj-lt"/>
                <a:cs typeface="Arial"/>
              </a:rPr>
              <a:t> </a:t>
            </a:r>
            <a:r>
              <a:rPr lang="en-AU" spc="-59" dirty="0" smtClean="0">
                <a:latin typeface="+mj-lt"/>
                <a:cs typeface="Arial"/>
              </a:rPr>
              <a:t>performing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spc="-129" dirty="0" smtClean="0">
                <a:latin typeface="+mj-lt"/>
                <a:cs typeface="Arial"/>
              </a:rPr>
              <a:t>crossover</a:t>
            </a:r>
            <a:r>
              <a:rPr lang="en-AU" spc="40" dirty="0" smtClean="0">
                <a:latin typeface="+mj-lt"/>
                <a:cs typeface="Arial"/>
              </a:rPr>
              <a:t> </a:t>
            </a:r>
            <a:r>
              <a:rPr lang="en-AU" i="1" spc="-50" dirty="0" smtClean="0">
                <a:latin typeface="+mj-lt"/>
                <a:cs typeface="DejaVu Serif Condensed"/>
              </a:rPr>
              <a:t>|</a:t>
            </a:r>
            <a:r>
              <a:rPr lang="en-AU" i="1" spc="-50" dirty="0" smtClean="0">
                <a:latin typeface="+mj-lt"/>
                <a:cs typeface="Arial"/>
              </a:rPr>
              <a:t>P</a:t>
            </a:r>
            <a:r>
              <a:rPr lang="en-AU" i="1" spc="-50" dirty="0" smtClean="0">
                <a:latin typeface="+mj-lt"/>
                <a:cs typeface="DejaVu Serif Condensed"/>
              </a:rPr>
              <a:t>| </a:t>
            </a:r>
            <a:r>
              <a:rPr lang="en-AU" spc="-40" dirty="0" smtClean="0">
                <a:latin typeface="+mj-lt"/>
                <a:cs typeface="Arial"/>
              </a:rPr>
              <a:t>times,</a:t>
            </a:r>
            <a:r>
              <a:rPr lang="en-AU" spc="10" dirty="0" smtClean="0">
                <a:latin typeface="+mj-lt"/>
                <a:cs typeface="Arial"/>
              </a:rPr>
              <a:t> </a:t>
            </a:r>
            <a:r>
              <a:rPr lang="en-AU" spc="-129" dirty="0" smtClean="0">
                <a:latin typeface="+mj-lt"/>
                <a:cs typeface="Arial"/>
              </a:rPr>
              <a:t>each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time</a:t>
            </a:r>
            <a:r>
              <a:rPr lang="en-AU" spc="10" dirty="0" smtClean="0">
                <a:latin typeface="+mj-lt"/>
                <a:cs typeface="Arial"/>
              </a:rPr>
              <a:t> </a:t>
            </a:r>
            <a:r>
              <a:rPr lang="en-AU" spc="-79" dirty="0" smtClean="0">
                <a:latin typeface="+mj-lt"/>
                <a:cs typeface="Arial"/>
              </a:rPr>
              <a:t>selecting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89" dirty="0" smtClean="0">
                <a:latin typeface="+mj-lt"/>
                <a:cs typeface="Arial"/>
              </a:rPr>
              <a:t>candidates</a:t>
            </a:r>
            <a:r>
              <a:rPr lang="en-AU" spc="1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with</a:t>
            </a:r>
            <a:r>
              <a:rPr lang="en-AU" spc="20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probability </a:t>
            </a:r>
            <a:r>
              <a:rPr lang="en-AU" spc="-50" dirty="0" smtClean="0">
                <a:solidFill>
                  <a:srgbClr val="0000FF"/>
                </a:solidFill>
                <a:latin typeface="+mj-lt"/>
                <a:cs typeface="Arial"/>
              </a:rPr>
              <a:t>proportional</a:t>
            </a:r>
            <a:r>
              <a:rPr lang="en-AU" spc="50" dirty="0" smtClean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dirty="0" smtClean="0">
                <a:solidFill>
                  <a:srgbClr val="0000FF"/>
                </a:solidFill>
                <a:latin typeface="+mj-lt"/>
                <a:cs typeface="Arial"/>
              </a:rPr>
              <a:t>to</a:t>
            </a:r>
            <a:r>
              <a:rPr lang="en-AU" spc="69" dirty="0" smtClean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dirty="0" smtClean="0">
                <a:solidFill>
                  <a:srgbClr val="0000FF"/>
                </a:solidFill>
                <a:latin typeface="+mj-lt"/>
                <a:cs typeface="Arial"/>
              </a:rPr>
              <a:t>their</a:t>
            </a:r>
            <a:r>
              <a:rPr lang="en-AU" spc="50" dirty="0" smtClean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AU" spc="-20" dirty="0" smtClean="0">
                <a:solidFill>
                  <a:srgbClr val="0000FF"/>
                </a:solidFill>
                <a:latin typeface="+mj-lt"/>
                <a:cs typeface="Arial"/>
              </a:rPr>
              <a:t>fitness</a:t>
            </a:r>
            <a:r>
              <a:rPr lang="en-AU" spc="-20" dirty="0" smtClean="0">
                <a:latin typeface="+mj-lt"/>
                <a:cs typeface="Arial"/>
              </a:rPr>
              <a:t>.</a:t>
            </a:r>
            <a:endParaRPr lang="en-AU" dirty="0" smtClean="0">
              <a:latin typeface="+mj-lt"/>
              <a:cs typeface="Arial"/>
            </a:endParaRPr>
          </a:p>
          <a:p>
            <a:pPr marL="670716">
              <a:lnSpc>
                <a:spcPts val="2348"/>
              </a:lnSpc>
            </a:pPr>
            <a:r>
              <a:rPr lang="en-AU" sz="1600" spc="979" baseline="13888" dirty="0" smtClean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21" baseline="13888" dirty="0" smtClean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50" dirty="0" smtClean="0">
                <a:latin typeface="+mj-lt"/>
                <a:cs typeface="Arial"/>
              </a:rPr>
              <a:t>Get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i="1" spc="159" dirty="0" smtClean="0">
                <a:latin typeface="+mj-lt"/>
                <a:cs typeface="Arial"/>
              </a:rPr>
              <a:t>P</a:t>
            </a:r>
            <a:r>
              <a:rPr lang="en-AU" sz="2000" i="1" spc="238" baseline="27777" dirty="0" smtClean="0">
                <a:latin typeface="+mj-lt"/>
                <a:cs typeface="Arial"/>
              </a:rPr>
              <a:t>′′</a:t>
            </a:r>
            <a:r>
              <a:rPr lang="en-AU" sz="2000" i="1" spc="414" baseline="27777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by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mutating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129" dirty="0" smtClean="0">
                <a:latin typeface="+mj-lt"/>
                <a:cs typeface="Arial"/>
              </a:rPr>
              <a:t>each</a:t>
            </a:r>
            <a:r>
              <a:rPr lang="en-AU" spc="20" dirty="0" smtClean="0">
                <a:latin typeface="+mj-lt"/>
                <a:cs typeface="Arial"/>
              </a:rPr>
              <a:t> </a:t>
            </a:r>
            <a:r>
              <a:rPr lang="en-AU" spc="-79" dirty="0" smtClean="0">
                <a:latin typeface="+mj-lt"/>
                <a:cs typeface="Arial"/>
              </a:rPr>
              <a:t>candidate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in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i="1" spc="69" dirty="0" smtClean="0">
                <a:latin typeface="+mj-lt"/>
                <a:cs typeface="Arial"/>
              </a:rPr>
              <a:t>P</a:t>
            </a:r>
            <a:r>
              <a:rPr lang="en-AU" sz="2000" i="1" spc="103" baseline="27777" dirty="0" smtClean="0">
                <a:latin typeface="+mj-lt"/>
                <a:cs typeface="Arial"/>
              </a:rPr>
              <a:t>′</a:t>
            </a:r>
            <a:r>
              <a:rPr lang="en-AU" spc="69" dirty="0" smtClean="0">
                <a:latin typeface="+mj-lt"/>
                <a:cs typeface="Arial"/>
              </a:rPr>
              <a:t>.</a:t>
            </a:r>
            <a:endParaRPr lang="en-AU" dirty="0" smtClean="0">
              <a:latin typeface="+mj-lt"/>
              <a:cs typeface="Arial"/>
            </a:endParaRPr>
          </a:p>
          <a:p>
            <a:pPr marL="670716">
              <a:lnSpc>
                <a:spcPts val="2378"/>
              </a:lnSpc>
            </a:pPr>
            <a:r>
              <a:rPr lang="en-AU" sz="1600" spc="979" baseline="13888" dirty="0" smtClean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95" baseline="13888" dirty="0" smtClean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50" dirty="0" smtClean="0">
                <a:latin typeface="+mj-lt"/>
                <a:cs typeface="Arial"/>
              </a:rPr>
              <a:t>Return</a:t>
            </a:r>
            <a:r>
              <a:rPr lang="en-AU" spc="59" dirty="0" smtClean="0">
                <a:latin typeface="+mj-lt"/>
                <a:cs typeface="Arial"/>
              </a:rPr>
              <a:t> </a:t>
            </a:r>
            <a:r>
              <a:rPr lang="en-AU" i="1" spc="99" dirty="0" smtClean="0">
                <a:latin typeface="+mj-lt"/>
                <a:cs typeface="Arial"/>
              </a:rPr>
              <a:t>P</a:t>
            </a:r>
            <a:r>
              <a:rPr lang="en-AU" sz="2000" i="1" spc="149" baseline="27777" dirty="0" smtClean="0">
                <a:latin typeface="+mj-lt"/>
                <a:cs typeface="Arial"/>
              </a:rPr>
              <a:t>′′</a:t>
            </a:r>
            <a:r>
              <a:rPr lang="en-AU" spc="99" dirty="0" smtClean="0">
                <a:latin typeface="+mj-lt"/>
                <a:cs typeface="Arial"/>
              </a:rPr>
              <a:t>.</a:t>
            </a:r>
            <a:endParaRPr lang="en-AU" dirty="0" smtClean="0">
              <a:latin typeface="+mj-lt"/>
              <a:cs typeface="Arial"/>
            </a:endParaRPr>
          </a:p>
          <a:p>
            <a:pPr marL="393873" indent="-294461">
              <a:spcBef>
                <a:spcPts val="70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95131" algn="l"/>
              </a:tabLst>
            </a:pPr>
            <a:r>
              <a:rPr lang="en-AU" sz="2000" spc="-40" dirty="0" smtClean="0">
                <a:latin typeface="+mj-lt"/>
                <a:cs typeface="Arial"/>
              </a:rPr>
              <a:t>Optionally</a:t>
            </a:r>
            <a:r>
              <a:rPr lang="en-AU" sz="2000" spc="-79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do</a:t>
            </a:r>
            <a:r>
              <a:rPr lang="en-AU" sz="2000" spc="20" dirty="0" smtClean="0">
                <a:latin typeface="+mj-lt"/>
                <a:cs typeface="Arial"/>
              </a:rPr>
              <a:t> </a:t>
            </a:r>
            <a:r>
              <a:rPr lang="en-AU" sz="2000" spc="-89" dirty="0" smtClean="0">
                <a:latin typeface="+mj-lt"/>
                <a:cs typeface="Arial"/>
              </a:rPr>
              <a:t>inversion</a:t>
            </a:r>
            <a:r>
              <a:rPr lang="en-AU" sz="2000" spc="20" dirty="0" smtClean="0">
                <a:latin typeface="+mj-lt"/>
                <a:cs typeface="Arial"/>
              </a:rPr>
              <a:t> </a:t>
            </a:r>
            <a:r>
              <a:rPr lang="en-AU" sz="2000" spc="-89" dirty="0" smtClean="0">
                <a:latin typeface="+mj-lt"/>
                <a:cs typeface="Arial"/>
              </a:rPr>
              <a:t>and</a:t>
            </a:r>
            <a:r>
              <a:rPr lang="en-AU" sz="2000" spc="20" dirty="0" smtClean="0">
                <a:latin typeface="+mj-lt"/>
                <a:cs typeface="Arial"/>
              </a:rPr>
              <a:t> </a:t>
            </a:r>
            <a:r>
              <a:rPr lang="en-AU" sz="2000" spc="-159" dirty="0" smtClean="0">
                <a:latin typeface="+mj-lt"/>
                <a:cs typeface="Arial"/>
              </a:rPr>
              <a:t>exchange.</a:t>
            </a:r>
            <a:r>
              <a:rPr lang="en-AU" sz="2000" spc="-248" dirty="0" smtClean="0">
                <a:latin typeface="+mj-lt"/>
                <a:cs typeface="Arial"/>
              </a:rPr>
              <a:t> </a:t>
            </a:r>
            <a:r>
              <a:rPr lang="en-AU" sz="2000" spc="-20" dirty="0" smtClean="0">
                <a:latin typeface="+mj-lt"/>
                <a:cs typeface="Arial"/>
              </a:rPr>
              <a:t>.</a:t>
            </a:r>
            <a:r>
              <a:rPr lang="en-AU" sz="2000" spc="-248" dirty="0" smtClean="0">
                <a:latin typeface="+mj-lt"/>
                <a:cs typeface="Arial"/>
              </a:rPr>
              <a:t> </a:t>
            </a:r>
            <a:r>
              <a:rPr lang="en-AU" sz="2000" spc="-99" dirty="0" smtClean="0">
                <a:latin typeface="+mj-lt"/>
                <a:cs typeface="Arial"/>
              </a:rPr>
              <a:t>.</a:t>
            </a:r>
            <a:endParaRPr lang="en-AU" sz="2000" dirty="0" smtClean="0">
              <a:latin typeface="+mj-lt"/>
              <a:cs typeface="Arial"/>
            </a:endParaRPr>
          </a:p>
          <a:p>
            <a:pPr marL="393873" indent="-294461">
              <a:spcBef>
                <a:spcPts val="34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95131" algn="l"/>
              </a:tabLst>
            </a:pPr>
            <a:r>
              <a:rPr lang="en-AU" sz="2000" dirty="0" smtClean="0">
                <a:latin typeface="+mj-lt"/>
                <a:cs typeface="Arial"/>
              </a:rPr>
              <a:t>This</a:t>
            </a:r>
            <a:r>
              <a:rPr lang="en-AU" sz="2000" spc="-99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is</a:t>
            </a:r>
            <a:r>
              <a:rPr lang="en-AU" sz="2000" spc="-59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just</a:t>
            </a:r>
            <a:r>
              <a:rPr lang="en-AU" sz="2000" spc="-59" dirty="0" smtClean="0">
                <a:latin typeface="+mj-lt"/>
                <a:cs typeface="Arial"/>
              </a:rPr>
              <a:t> </a:t>
            </a:r>
            <a:r>
              <a:rPr lang="en-AU" sz="2000" spc="-129" dirty="0" smtClean="0">
                <a:latin typeface="+mj-lt"/>
                <a:cs typeface="Arial"/>
              </a:rPr>
              <a:t>one</a:t>
            </a:r>
            <a:r>
              <a:rPr lang="en-AU" sz="2000" spc="-20" dirty="0" smtClean="0">
                <a:latin typeface="+mj-lt"/>
                <a:cs typeface="Arial"/>
              </a:rPr>
              <a:t> </a:t>
            </a:r>
            <a:r>
              <a:rPr lang="en-AU" sz="2000" spc="-109" dirty="0" smtClean="0">
                <a:latin typeface="+mj-lt"/>
                <a:cs typeface="Arial"/>
              </a:rPr>
              <a:t>approach</a:t>
            </a:r>
            <a:r>
              <a:rPr lang="en-AU" sz="2000" spc="-40" dirty="0" smtClean="0">
                <a:latin typeface="+mj-lt"/>
                <a:cs typeface="Arial"/>
              </a:rPr>
              <a:t> </a:t>
            </a:r>
            <a:r>
              <a:rPr lang="en-AU" sz="2000" dirty="0" smtClean="0">
                <a:latin typeface="+mj-lt"/>
                <a:cs typeface="Arial"/>
              </a:rPr>
              <a:t>–</a:t>
            </a:r>
            <a:r>
              <a:rPr lang="en-AU" sz="2000" spc="-59" dirty="0" smtClean="0">
                <a:latin typeface="+mj-lt"/>
                <a:cs typeface="Arial"/>
              </a:rPr>
              <a:t> </a:t>
            </a:r>
            <a:r>
              <a:rPr lang="en-AU" sz="2000" spc="-40" dirty="0" smtClean="0">
                <a:latin typeface="+mj-lt"/>
                <a:cs typeface="Arial"/>
              </a:rPr>
              <a:t>be</a:t>
            </a:r>
            <a:r>
              <a:rPr lang="en-AU" sz="2000" spc="-50" dirty="0" smtClean="0">
                <a:latin typeface="+mj-lt"/>
                <a:cs typeface="Arial"/>
              </a:rPr>
              <a:t> </a:t>
            </a:r>
            <a:r>
              <a:rPr lang="en-AU" sz="2000" spc="-20" dirty="0" smtClean="0">
                <a:latin typeface="+mj-lt"/>
                <a:cs typeface="Arial"/>
              </a:rPr>
              <a:t>creative!</a:t>
            </a:r>
            <a:endParaRPr lang="en-AU" sz="2000" dirty="0" smtClean="0">
              <a:latin typeface="+mj-lt"/>
              <a:cs typeface="Arial"/>
            </a:endParaRPr>
          </a:p>
          <a:p>
            <a:pPr marL="942526" marR="206372" indent="-271810">
              <a:spcBef>
                <a:spcPts val="347"/>
              </a:spcBef>
            </a:pPr>
            <a:r>
              <a:rPr lang="en-AU" sz="1600" spc="979" baseline="13888" dirty="0" smtClean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35" baseline="13888" dirty="0" smtClean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It</a:t>
            </a:r>
            <a:r>
              <a:rPr lang="en-AU" spc="40" dirty="0" smtClean="0">
                <a:latin typeface="+mj-lt"/>
                <a:cs typeface="Arial"/>
              </a:rPr>
              <a:t> </a:t>
            </a:r>
            <a:r>
              <a:rPr lang="en-AU" spc="-50" dirty="0" smtClean="0">
                <a:latin typeface="+mj-lt"/>
                <a:cs typeface="Arial"/>
              </a:rPr>
              <a:t>doesn’t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explicitly</a:t>
            </a:r>
            <a:r>
              <a:rPr lang="en-AU" spc="40" dirty="0" smtClean="0">
                <a:latin typeface="+mj-lt"/>
                <a:cs typeface="Arial"/>
              </a:rPr>
              <a:t> </a:t>
            </a:r>
            <a:r>
              <a:rPr lang="en-AU" spc="-40" dirty="0" smtClean="0">
                <a:latin typeface="+mj-lt"/>
                <a:cs typeface="Arial"/>
              </a:rPr>
              <a:t>allow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89" dirty="0" smtClean="0">
                <a:latin typeface="+mj-lt"/>
                <a:cs typeface="Arial"/>
              </a:rPr>
              <a:t>candidates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to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79" dirty="0" smtClean="0">
                <a:latin typeface="+mj-lt"/>
                <a:cs typeface="Arial"/>
              </a:rPr>
              <a:t>survive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109" dirty="0" smtClean="0">
                <a:latin typeface="+mj-lt"/>
                <a:cs typeface="Arial"/>
              </a:rPr>
              <a:t>more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than</a:t>
            </a:r>
            <a:r>
              <a:rPr lang="en-AU" spc="40" dirty="0" smtClean="0">
                <a:latin typeface="+mj-lt"/>
                <a:cs typeface="Arial"/>
              </a:rPr>
              <a:t> </a:t>
            </a:r>
            <a:r>
              <a:rPr lang="en-AU" spc="-59" dirty="0" smtClean="0">
                <a:latin typeface="+mj-lt"/>
                <a:cs typeface="Arial"/>
              </a:rPr>
              <a:t>one </a:t>
            </a:r>
            <a:r>
              <a:rPr lang="en-AU" spc="-79" dirty="0" smtClean="0">
                <a:latin typeface="+mj-lt"/>
                <a:cs typeface="Arial"/>
              </a:rPr>
              <a:t>generation</a:t>
            </a:r>
            <a:r>
              <a:rPr lang="en-AU" spc="-2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–</a:t>
            </a:r>
            <a:r>
              <a:rPr lang="en-AU" spc="-1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this</a:t>
            </a:r>
            <a:r>
              <a:rPr lang="en-AU" spc="-1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might</a:t>
            </a:r>
            <a:r>
              <a:rPr lang="en-AU" spc="-1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not</a:t>
            </a:r>
            <a:r>
              <a:rPr lang="en-AU" spc="-10" dirty="0" smtClean="0">
                <a:latin typeface="+mj-lt"/>
                <a:cs typeface="Arial"/>
              </a:rPr>
              <a:t> </a:t>
            </a:r>
            <a:r>
              <a:rPr lang="en-AU" spc="-40" dirty="0" smtClean="0">
                <a:latin typeface="+mj-lt"/>
                <a:cs typeface="Arial"/>
              </a:rPr>
              <a:t>be</a:t>
            </a:r>
            <a:r>
              <a:rPr lang="en-AU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optimal.</a:t>
            </a:r>
            <a:endParaRPr lang="en-AU" dirty="0" smtClean="0">
              <a:latin typeface="+mj-lt"/>
              <a:cs typeface="Arial"/>
            </a:endParaRPr>
          </a:p>
          <a:p>
            <a:pPr marL="942526" marR="94378" indent="-271810">
              <a:lnSpc>
                <a:spcPts val="2378"/>
              </a:lnSpc>
              <a:spcBef>
                <a:spcPts val="59"/>
              </a:spcBef>
            </a:pPr>
            <a:r>
              <a:rPr lang="en-AU" sz="1600" spc="979" baseline="13888" dirty="0" smtClean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21" baseline="13888" dirty="0" smtClean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129" dirty="0" smtClean="0">
                <a:latin typeface="+mj-lt"/>
                <a:cs typeface="Arial"/>
              </a:rPr>
              <a:t>Crossover</a:t>
            </a:r>
            <a:r>
              <a:rPr lang="en-AU" spc="2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is</a:t>
            </a:r>
            <a:r>
              <a:rPr lang="en-AU" spc="1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not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159" dirty="0" smtClean="0">
                <a:latin typeface="+mj-lt"/>
                <a:cs typeface="Arial"/>
              </a:rPr>
              <a:t>necessary,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40" dirty="0" smtClean="0">
                <a:latin typeface="+mj-lt"/>
                <a:cs typeface="Arial"/>
              </a:rPr>
              <a:t>though</a:t>
            </a:r>
            <a:r>
              <a:rPr lang="en-AU" spc="1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it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89" dirty="0" smtClean="0">
                <a:latin typeface="+mj-lt"/>
                <a:cs typeface="Arial"/>
              </a:rPr>
              <a:t>can</a:t>
            </a:r>
            <a:r>
              <a:rPr lang="en-AU" spc="20" dirty="0" smtClean="0">
                <a:latin typeface="+mj-lt"/>
                <a:cs typeface="Arial"/>
              </a:rPr>
              <a:t> </a:t>
            </a:r>
            <a:r>
              <a:rPr lang="en-AU" spc="-40" dirty="0" smtClean="0">
                <a:latin typeface="+mj-lt"/>
                <a:cs typeface="Arial"/>
              </a:rPr>
              <a:t>be</a:t>
            </a:r>
            <a:r>
              <a:rPr lang="en-AU" spc="30" dirty="0" smtClean="0">
                <a:latin typeface="+mj-lt"/>
                <a:cs typeface="Arial"/>
              </a:rPr>
              <a:t> </a:t>
            </a:r>
            <a:r>
              <a:rPr lang="en-AU" spc="-40" dirty="0" smtClean="0">
                <a:latin typeface="+mj-lt"/>
                <a:cs typeface="Arial"/>
              </a:rPr>
              <a:t>helpful</a:t>
            </a:r>
            <a:r>
              <a:rPr lang="en-AU" spc="2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in</a:t>
            </a:r>
            <a:r>
              <a:rPr lang="en-AU" spc="20" dirty="0" smtClean="0">
                <a:latin typeface="+mj-lt"/>
                <a:cs typeface="Arial"/>
              </a:rPr>
              <a:t> </a:t>
            </a:r>
            <a:r>
              <a:rPr lang="en-AU" spc="-89" dirty="0" smtClean="0">
                <a:latin typeface="+mj-lt"/>
                <a:cs typeface="Arial"/>
              </a:rPr>
              <a:t>escaping </a:t>
            </a:r>
            <a:r>
              <a:rPr lang="en-AU" spc="-20" dirty="0" smtClean="0">
                <a:latin typeface="+mj-lt"/>
                <a:cs typeface="Arial"/>
              </a:rPr>
              <a:t>local</a:t>
            </a:r>
            <a:r>
              <a:rPr lang="en-AU" spc="-99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maxima.</a:t>
            </a:r>
            <a:endParaRPr lang="en-AU" dirty="0" smtClean="0">
              <a:latin typeface="+mj-lt"/>
              <a:cs typeface="Arial"/>
            </a:endParaRPr>
          </a:p>
          <a:p>
            <a:pPr marL="670716">
              <a:lnSpc>
                <a:spcPts val="2279"/>
              </a:lnSpc>
            </a:pPr>
            <a:r>
              <a:rPr lang="en-AU" sz="1600" spc="979" baseline="13888" dirty="0" smtClean="0">
                <a:solidFill>
                  <a:srgbClr val="3333B2"/>
                </a:solidFill>
                <a:latin typeface="+mj-lt"/>
                <a:cs typeface="Arial"/>
              </a:rPr>
              <a:t>) </a:t>
            </a:r>
            <a:r>
              <a:rPr lang="en-AU" dirty="0" smtClean="0">
                <a:latin typeface="+mj-lt"/>
                <a:cs typeface="Arial"/>
              </a:rPr>
              <a:t>Mutation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dirty="0" smtClean="0">
                <a:latin typeface="+mj-lt"/>
                <a:cs typeface="Arial"/>
              </a:rPr>
              <a:t>is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spc="-168" dirty="0" smtClean="0">
                <a:latin typeface="+mj-lt"/>
                <a:cs typeface="Arial"/>
              </a:rPr>
              <a:t>necessary</a:t>
            </a:r>
            <a:r>
              <a:rPr lang="en-AU" spc="50" dirty="0" smtClean="0">
                <a:latin typeface="+mj-lt"/>
                <a:cs typeface="Arial"/>
              </a:rPr>
              <a:t> </a:t>
            </a:r>
            <a:r>
              <a:rPr lang="en-AU" spc="-20" dirty="0" smtClean="0">
                <a:latin typeface="+mj-lt"/>
                <a:cs typeface="Arial"/>
              </a:rPr>
              <a:t>(why?).</a:t>
            </a:r>
            <a:endParaRPr lang="en-AU" dirty="0" smtClean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14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</a:t>
            </a:r>
            <a:r>
              <a:rPr lang="en-AU" spc="-109" dirty="0" smtClean="0"/>
              <a:t> </a:t>
            </a:r>
            <a:r>
              <a:rPr lang="en-AU" spc="-69" dirty="0"/>
              <a:t>Traveling</a:t>
            </a:r>
            <a:r>
              <a:rPr lang="en-AU" spc="-119" dirty="0"/>
              <a:t> </a:t>
            </a:r>
            <a:r>
              <a:rPr lang="en-AU" spc="-89" dirty="0" smtClean="0"/>
              <a:t>Salesman </a:t>
            </a:r>
            <a:r>
              <a:rPr lang="en-US" altLang="zh-CN" spc="-89" dirty="0" smtClean="0"/>
              <a:t>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marR="60402" indent="-29446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dirty="0">
                <a:latin typeface="+mj-lt"/>
                <a:cs typeface="Arial"/>
              </a:rPr>
              <a:t>A</a:t>
            </a:r>
            <a:r>
              <a:rPr lang="en-AU" spc="-59" dirty="0">
                <a:latin typeface="+mj-lt"/>
                <a:cs typeface="Arial"/>
              </a:rPr>
              <a:t> </a:t>
            </a:r>
            <a:r>
              <a:rPr lang="en-AU" spc="-188" dirty="0">
                <a:latin typeface="+mj-lt"/>
                <a:cs typeface="Arial"/>
              </a:rPr>
              <a:t>sales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spc="-109" dirty="0">
                <a:latin typeface="+mj-lt"/>
                <a:cs typeface="Arial"/>
              </a:rPr>
              <a:t>person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is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79" dirty="0">
                <a:latin typeface="+mj-lt"/>
                <a:cs typeface="Arial"/>
              </a:rPr>
              <a:t>required</a:t>
            </a:r>
            <a:r>
              <a:rPr lang="en-AU" dirty="0">
                <a:latin typeface="+mj-lt"/>
                <a:cs typeface="Arial"/>
              </a:rPr>
              <a:t> to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visit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N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cities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in a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188" dirty="0">
                <a:latin typeface="+mj-lt"/>
                <a:cs typeface="Arial"/>
              </a:rPr>
              <a:t>sales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route. </a:t>
            </a:r>
            <a:r>
              <a:rPr lang="en-AU" spc="-59" dirty="0">
                <a:latin typeface="+mj-lt"/>
                <a:cs typeface="Arial"/>
              </a:rPr>
              <a:t>There</a:t>
            </a:r>
            <a:r>
              <a:rPr lang="en-AU" spc="-9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is</a:t>
            </a:r>
            <a:r>
              <a:rPr lang="en-AU" spc="-5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</a:t>
            </a:r>
            <a:r>
              <a:rPr lang="en-AU" spc="-5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cost</a:t>
            </a:r>
            <a:r>
              <a:rPr lang="en-AU" spc="-59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involved</a:t>
            </a:r>
            <a:r>
              <a:rPr lang="en-AU" spc="-5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in</a:t>
            </a:r>
            <a:r>
              <a:rPr lang="en-AU" spc="-50" dirty="0">
                <a:latin typeface="+mj-lt"/>
                <a:cs typeface="Arial"/>
              </a:rPr>
              <a:t> </a:t>
            </a:r>
            <a:r>
              <a:rPr lang="en-AU" spc="-139" dirty="0">
                <a:latin typeface="+mj-lt"/>
                <a:cs typeface="Arial"/>
              </a:rPr>
              <a:t>each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59" dirty="0">
                <a:latin typeface="+mj-lt"/>
                <a:cs typeface="Arial"/>
              </a:rPr>
              <a:t>leg </a:t>
            </a:r>
            <a:r>
              <a:rPr lang="en-AU" dirty="0">
                <a:latin typeface="+mj-lt"/>
                <a:cs typeface="Arial"/>
              </a:rPr>
              <a:t>of</a:t>
            </a:r>
            <a:r>
              <a:rPr lang="en-AU" spc="-5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the</a:t>
            </a:r>
            <a:r>
              <a:rPr lang="en-AU" spc="-5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route</a:t>
            </a:r>
            <a:r>
              <a:rPr lang="en-AU" spc="-5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(</a:t>
            </a:r>
            <a:r>
              <a:rPr lang="en-AU" spc="-50" dirty="0" err="1">
                <a:latin typeface="+mj-lt"/>
                <a:cs typeface="Arial"/>
              </a:rPr>
              <a:t>milage</a:t>
            </a:r>
            <a:r>
              <a:rPr lang="en-AU" spc="-50" dirty="0">
                <a:latin typeface="+mj-lt"/>
                <a:cs typeface="Arial"/>
              </a:rPr>
              <a:t>, ait fare,</a:t>
            </a:r>
            <a:r>
              <a:rPr lang="en-AU" spc="-10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time?).</a:t>
            </a:r>
            <a:r>
              <a:rPr lang="en-AU" spc="79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Find</a:t>
            </a:r>
            <a:r>
              <a:rPr lang="en-AU" spc="-5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the</a:t>
            </a:r>
            <a:r>
              <a:rPr lang="en-AU" spc="-69" dirty="0">
                <a:latin typeface="+mj-lt"/>
                <a:cs typeface="Arial"/>
              </a:rPr>
              <a:t> least</a:t>
            </a:r>
            <a:r>
              <a:rPr lang="en-AU" spc="-59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cost</a:t>
            </a:r>
            <a:r>
              <a:rPr lang="en-AU" spc="-6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path</a:t>
            </a:r>
            <a:r>
              <a:rPr lang="en-AU" spc="-5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for</a:t>
            </a:r>
            <a:r>
              <a:rPr lang="en-AU" spc="-6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the</a:t>
            </a:r>
            <a:r>
              <a:rPr lang="en-AU" spc="-69" dirty="0">
                <a:latin typeface="+mj-lt"/>
                <a:cs typeface="Arial"/>
              </a:rPr>
              <a:t> </a:t>
            </a:r>
            <a:r>
              <a:rPr lang="en-AU" spc="-159" dirty="0">
                <a:latin typeface="+mj-lt"/>
                <a:cs typeface="Arial"/>
              </a:rPr>
              <a:t>salesperson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to </a:t>
            </a:r>
            <a:r>
              <a:rPr lang="en-AU" dirty="0">
                <a:latin typeface="+mj-lt"/>
                <a:cs typeface="Arial"/>
              </a:rPr>
              <a:t>start</a:t>
            </a:r>
            <a:r>
              <a:rPr lang="en-AU" spc="-3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at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129" dirty="0">
                <a:latin typeface="+mj-lt"/>
                <a:cs typeface="Arial"/>
              </a:rPr>
              <a:t>one</a:t>
            </a:r>
            <a:r>
              <a:rPr lang="en-AU" spc="-20" dirty="0">
                <a:latin typeface="+mj-lt"/>
                <a:cs typeface="Arial"/>
              </a:rPr>
              <a:t> city,</a:t>
            </a:r>
            <a:r>
              <a:rPr lang="en-AU" spc="-3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visit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139" dirty="0">
                <a:latin typeface="+mj-lt"/>
                <a:cs typeface="Arial"/>
              </a:rPr>
              <a:t>each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other </a:t>
            </a:r>
            <a:r>
              <a:rPr lang="en-AU" dirty="0">
                <a:latin typeface="+mj-lt"/>
                <a:cs typeface="Arial"/>
              </a:rPr>
              <a:t>city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59" dirty="0">
                <a:latin typeface="+mj-lt"/>
                <a:cs typeface="Arial"/>
              </a:rPr>
              <a:t>exactly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109" dirty="0">
                <a:latin typeface="+mj-lt"/>
                <a:cs typeface="Arial"/>
              </a:rPr>
              <a:t>once,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and</a:t>
            </a:r>
            <a:r>
              <a:rPr lang="en-AU" spc="-20" dirty="0">
                <a:latin typeface="+mj-lt"/>
                <a:cs typeface="Arial"/>
              </a:rPr>
              <a:t> return home.</a:t>
            </a:r>
            <a:endParaRPr lang="en-AU" dirty="0">
              <a:latin typeface="+mj-lt"/>
              <a:cs typeface="Arial"/>
            </a:endParaRPr>
          </a:p>
          <a:p>
            <a:pPr marL="368705" indent="-294461">
              <a:spcBef>
                <a:spcPts val="66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59" dirty="0">
                <a:latin typeface="+mj-lt"/>
                <a:cs typeface="Arial"/>
              </a:rPr>
              <a:t>There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119" dirty="0">
                <a:latin typeface="+mj-lt"/>
                <a:cs typeface="Arial"/>
              </a:rPr>
              <a:t>are</a:t>
            </a:r>
            <a:r>
              <a:rPr lang="en-AU" dirty="0">
                <a:latin typeface="+mj-lt"/>
                <a:cs typeface="Arial"/>
              </a:rPr>
              <a:t> </a:t>
            </a:r>
            <a:r>
              <a:rPr lang="en-AU" i="1" spc="99" dirty="0">
                <a:latin typeface="+mj-lt"/>
                <a:cs typeface="Arial"/>
              </a:rPr>
              <a:t>N</a:t>
            </a:r>
            <a:r>
              <a:rPr lang="en-AU" spc="99" dirty="0">
                <a:latin typeface="+mj-lt"/>
                <a:cs typeface="Arial"/>
              </a:rPr>
              <a:t>!</a:t>
            </a:r>
            <a:r>
              <a:rPr lang="en-AU" dirty="0">
                <a:latin typeface="+mj-lt"/>
                <a:cs typeface="Arial"/>
              </a:rPr>
              <a:t> </a:t>
            </a:r>
            <a:r>
              <a:rPr lang="en-AU" spc="-79" dirty="0">
                <a:latin typeface="+mj-lt"/>
                <a:cs typeface="Arial"/>
              </a:rPr>
              <a:t>States</a:t>
            </a:r>
            <a:r>
              <a:rPr lang="en-AU" dirty="0">
                <a:latin typeface="+mj-lt"/>
                <a:cs typeface="Arial"/>
              </a:rPr>
              <a:t> to </a:t>
            </a:r>
            <a:r>
              <a:rPr lang="en-AU" spc="-40" dirty="0">
                <a:latin typeface="+mj-lt"/>
                <a:cs typeface="Arial"/>
              </a:rPr>
              <a:t>be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109" dirty="0">
                <a:latin typeface="+mj-lt"/>
                <a:cs typeface="Arial"/>
              </a:rPr>
              <a:t>considered.</a:t>
            </a:r>
            <a:r>
              <a:rPr lang="en-AU" spc="208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An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i="1" spc="-20" dirty="0">
                <a:latin typeface="+mj-lt"/>
                <a:cs typeface="Arial"/>
              </a:rPr>
              <a:t>NP</a:t>
            </a:r>
            <a:r>
              <a:rPr lang="en-AU" spc="-20" dirty="0">
                <a:latin typeface="+mj-lt"/>
                <a:cs typeface="Arial"/>
              </a:rPr>
              <a:t>-</a:t>
            </a:r>
            <a:r>
              <a:rPr lang="en-AU" spc="-50" dirty="0">
                <a:latin typeface="+mj-lt"/>
                <a:cs typeface="Arial"/>
              </a:rPr>
              <a:t>hard</a:t>
            </a:r>
            <a:r>
              <a:rPr lang="en-AU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problem.</a:t>
            </a:r>
            <a:endParaRPr lang="en-AU" dirty="0">
              <a:latin typeface="+mj-lt"/>
              <a:cs typeface="Arial"/>
            </a:endParaRPr>
          </a:p>
          <a:p>
            <a:pPr marL="368705" marR="74244" indent="-294461">
              <a:lnSpc>
                <a:spcPts val="2378"/>
              </a:lnSpc>
              <a:spcBef>
                <a:spcPts val="62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dirty="0">
                <a:latin typeface="+mj-lt"/>
                <a:cs typeface="Arial"/>
              </a:rPr>
              <a:t>The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Traveling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168" dirty="0">
                <a:latin typeface="+mj-lt"/>
                <a:cs typeface="Arial"/>
              </a:rPr>
              <a:t>Salesman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Problem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(TSP)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168" dirty="0">
                <a:latin typeface="+mj-lt"/>
                <a:cs typeface="Arial"/>
              </a:rPr>
              <a:t>has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many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interesting </a:t>
            </a:r>
            <a:r>
              <a:rPr lang="en-AU" spc="-20" dirty="0">
                <a:latin typeface="+mj-lt"/>
                <a:cs typeface="Arial"/>
              </a:rPr>
              <a:t>applications</a:t>
            </a:r>
            <a:endParaRPr lang="en-AU"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297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400" spc="93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1600" spc="-20" dirty="0">
                <a:latin typeface="+mj-lt"/>
                <a:cs typeface="Arial"/>
              </a:rPr>
              <a:t>Circuit</a:t>
            </a:r>
            <a:r>
              <a:rPr lang="en-AU" sz="1600" spc="30" dirty="0">
                <a:latin typeface="+mj-lt"/>
                <a:cs typeface="Arial"/>
              </a:rPr>
              <a:t> </a:t>
            </a:r>
            <a:r>
              <a:rPr lang="en-AU" sz="1600" spc="-50" dirty="0">
                <a:latin typeface="+mj-lt"/>
                <a:cs typeface="Arial"/>
              </a:rPr>
              <a:t>Board</a:t>
            </a:r>
            <a:r>
              <a:rPr lang="en-AU" sz="1600" spc="40" dirty="0">
                <a:latin typeface="+mj-lt"/>
                <a:cs typeface="Arial"/>
              </a:rPr>
              <a:t> </a:t>
            </a:r>
            <a:r>
              <a:rPr lang="en-AU" sz="1600" spc="-20" dirty="0">
                <a:latin typeface="+mj-lt"/>
                <a:cs typeface="Arial"/>
              </a:rPr>
              <a:t>Drilling</a:t>
            </a:r>
            <a:endParaRPr lang="en-AU" sz="1600" dirty="0">
              <a:latin typeface="+mj-lt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400" spc="95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1600" spc="-50" dirty="0">
                <a:latin typeface="+mj-lt"/>
                <a:cs typeface="Arial"/>
              </a:rPr>
              <a:t>X-</a:t>
            </a:r>
            <a:r>
              <a:rPr lang="en-AU" sz="1600" spc="-20" dirty="0">
                <a:latin typeface="+mj-lt"/>
                <a:cs typeface="Arial"/>
              </a:rPr>
              <a:t>ray</a:t>
            </a:r>
            <a:r>
              <a:rPr lang="en-AU" sz="1600" spc="30" dirty="0">
                <a:latin typeface="+mj-lt"/>
                <a:cs typeface="Arial"/>
              </a:rPr>
              <a:t> </a:t>
            </a:r>
            <a:r>
              <a:rPr lang="en-AU" sz="1600" spc="-20" dirty="0">
                <a:latin typeface="+mj-lt"/>
                <a:cs typeface="Arial"/>
              </a:rPr>
              <a:t>crystallography</a:t>
            </a:r>
            <a:endParaRPr lang="en-AU" sz="1600" dirty="0">
              <a:latin typeface="+mj-lt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400" spc="93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1600" spc="-40" dirty="0">
                <a:latin typeface="+mj-lt"/>
                <a:cs typeface="Arial"/>
              </a:rPr>
              <a:t>Routing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Arial"/>
              </a:rPr>
              <a:t>in</a:t>
            </a:r>
            <a:r>
              <a:rPr lang="en-AU" sz="1600" spc="40" dirty="0">
                <a:latin typeface="+mj-lt"/>
                <a:cs typeface="Arial"/>
              </a:rPr>
              <a:t> </a:t>
            </a:r>
            <a:r>
              <a:rPr lang="en-AU" sz="1600" spc="-40" dirty="0">
                <a:latin typeface="+mj-lt"/>
                <a:cs typeface="Arial"/>
              </a:rPr>
              <a:t>VLSI</a:t>
            </a:r>
            <a:r>
              <a:rPr lang="en-AU" sz="1600" spc="30" dirty="0">
                <a:latin typeface="+mj-lt"/>
                <a:cs typeface="Arial"/>
              </a:rPr>
              <a:t> </a:t>
            </a:r>
            <a:r>
              <a:rPr lang="en-AU" sz="1600" spc="-20" dirty="0">
                <a:latin typeface="+mj-lt"/>
                <a:cs typeface="Arial"/>
              </a:rPr>
              <a:t>fabrication</a:t>
            </a:r>
            <a:endParaRPr lang="en-AU" sz="1600" dirty="0">
              <a:latin typeface="+mj-lt"/>
              <a:cs typeface="Arial"/>
            </a:endParaRPr>
          </a:p>
          <a:p>
            <a:pPr marL="917359" marR="104445">
              <a:lnSpc>
                <a:spcPts val="2378"/>
              </a:lnSpc>
              <a:spcBef>
                <a:spcPts val="69"/>
              </a:spcBef>
            </a:pPr>
            <a:r>
              <a:rPr lang="en-AU" sz="1600" spc="-129" dirty="0">
                <a:latin typeface="+mj-lt"/>
                <a:cs typeface="Arial"/>
              </a:rPr>
              <a:t>Tens</a:t>
            </a:r>
            <a:r>
              <a:rPr lang="en-AU" sz="1600" spc="10" dirty="0"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Arial"/>
              </a:rPr>
              <a:t>of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spc="-89" dirty="0">
                <a:latin typeface="+mj-lt"/>
                <a:cs typeface="Arial"/>
              </a:rPr>
              <a:t>thousands</a:t>
            </a:r>
            <a:r>
              <a:rPr lang="en-AU" sz="1600" spc="30" dirty="0"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Arial"/>
              </a:rPr>
              <a:t>of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spc="-20" dirty="0">
                <a:latin typeface="+mj-lt"/>
                <a:cs typeface="Arial"/>
              </a:rPr>
              <a:t>points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Arial"/>
              </a:rPr>
              <a:t>(cities!)</a:t>
            </a:r>
            <a:r>
              <a:rPr lang="en-AU" sz="1600" spc="208" dirty="0">
                <a:latin typeface="+mj-lt"/>
                <a:cs typeface="Arial"/>
              </a:rPr>
              <a:t> </a:t>
            </a:r>
            <a:r>
              <a:rPr lang="en-AU" sz="1600" spc="-149" dirty="0">
                <a:latin typeface="+mj-lt"/>
                <a:cs typeface="Arial"/>
              </a:rPr>
              <a:t>need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Arial"/>
              </a:rPr>
              <a:t>to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spc="-40" dirty="0">
                <a:latin typeface="+mj-lt"/>
                <a:cs typeface="Arial"/>
              </a:rPr>
              <a:t>be</a:t>
            </a:r>
            <a:r>
              <a:rPr lang="en-AU" sz="1600" spc="20" dirty="0">
                <a:latin typeface="+mj-lt"/>
                <a:cs typeface="Arial"/>
              </a:rPr>
              <a:t> </a:t>
            </a:r>
            <a:r>
              <a:rPr lang="en-AU" sz="1600" spc="-50" dirty="0">
                <a:latin typeface="+mj-lt"/>
                <a:cs typeface="Arial"/>
              </a:rPr>
              <a:t>visited</a:t>
            </a:r>
            <a:r>
              <a:rPr lang="en-AU" sz="1600" spc="30" dirty="0"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Arial"/>
              </a:rPr>
              <a:t>with</a:t>
            </a:r>
            <a:r>
              <a:rPr lang="en-AU" sz="1600" spc="10" dirty="0">
                <a:latin typeface="+mj-lt"/>
                <a:cs typeface="Arial"/>
              </a:rPr>
              <a:t> </a:t>
            </a:r>
            <a:r>
              <a:rPr lang="en-AU" sz="1600" spc="-99" dirty="0">
                <a:latin typeface="+mj-lt"/>
                <a:cs typeface="Arial"/>
              </a:rPr>
              <a:t>a </a:t>
            </a:r>
            <a:r>
              <a:rPr lang="en-AU" sz="1600" spc="-40" dirty="0">
                <a:latin typeface="+mj-lt"/>
                <a:cs typeface="Arial"/>
              </a:rPr>
              <a:t>minimum</a:t>
            </a:r>
            <a:r>
              <a:rPr lang="en-AU" sz="1600" spc="-50" dirty="0">
                <a:latin typeface="+mj-lt"/>
                <a:cs typeface="Arial"/>
              </a:rPr>
              <a:t> </a:t>
            </a:r>
            <a:r>
              <a:rPr lang="en-AU" sz="1600" spc="-40" dirty="0">
                <a:latin typeface="+mj-lt"/>
                <a:cs typeface="Arial"/>
              </a:rPr>
              <a:t>cost </a:t>
            </a:r>
            <a:r>
              <a:rPr lang="en-AU" sz="1600" spc="-20" dirty="0">
                <a:latin typeface="+mj-lt"/>
                <a:cs typeface="Arial"/>
              </a:rPr>
              <a:t>path.</a:t>
            </a:r>
            <a:endParaRPr lang="en-AU" sz="1600" dirty="0">
              <a:latin typeface="+mj-lt"/>
              <a:cs typeface="Arial"/>
            </a:endParaRPr>
          </a:p>
          <a:p>
            <a:pPr marL="368705" indent="-294461">
              <a:spcBef>
                <a:spcPts val="61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139" dirty="0">
                <a:latin typeface="+mj-lt"/>
                <a:cs typeface="Arial"/>
              </a:rPr>
              <a:t>Can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109" dirty="0">
                <a:latin typeface="+mj-lt"/>
                <a:cs typeface="Arial"/>
              </a:rPr>
              <a:t>Genetic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Algorithm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possibly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help?</a:t>
            </a:r>
            <a:endParaRPr lang="en-AU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28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TSP: </a:t>
            </a:r>
            <a:r>
              <a:rPr lang="en-AU" spc="-99" dirty="0"/>
              <a:t>Representation</a:t>
            </a:r>
            <a:r>
              <a:rPr lang="en-AU" spc="-119" dirty="0"/>
              <a:t> </a:t>
            </a:r>
            <a:r>
              <a:rPr lang="en-AU" spc="-99" dirty="0"/>
              <a:t>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19038" indent="-294461">
              <a:spcBef>
                <a:spcPts val="178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420299" algn="l"/>
              </a:tabLst>
            </a:pPr>
            <a:r>
              <a:rPr lang="en-AU" sz="2300" spc="-20" dirty="0">
                <a:latin typeface="+mj-lt"/>
                <a:cs typeface="Arial"/>
              </a:rPr>
              <a:t>Let’s</a:t>
            </a:r>
            <a:r>
              <a:rPr lang="en-AU" sz="2300" spc="-139" dirty="0">
                <a:latin typeface="+mj-lt"/>
                <a:cs typeface="Arial"/>
              </a:rPr>
              <a:t> </a:t>
            </a:r>
            <a:r>
              <a:rPr lang="en-AU" sz="2300" spc="-198" dirty="0">
                <a:latin typeface="+mj-lt"/>
                <a:cs typeface="Arial"/>
              </a:rPr>
              <a:t>assume</a:t>
            </a:r>
            <a:r>
              <a:rPr lang="en-AU" sz="2300" spc="5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9</a:t>
            </a:r>
            <a:r>
              <a:rPr lang="en-AU" sz="2300" spc="-119" dirty="0">
                <a:latin typeface="+mj-lt"/>
                <a:cs typeface="Arial"/>
              </a:rPr>
              <a:t> </a:t>
            </a:r>
            <a:r>
              <a:rPr lang="en-AU" sz="2300" spc="-50" dirty="0">
                <a:latin typeface="+mj-lt"/>
                <a:cs typeface="Arial"/>
              </a:rPr>
              <a:t>cities</a:t>
            </a:r>
            <a:r>
              <a:rPr lang="en-AU" sz="2300" spc="2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in</a:t>
            </a:r>
            <a:r>
              <a:rPr lang="en-AU" sz="2300" spc="2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the</a:t>
            </a:r>
            <a:r>
              <a:rPr lang="en-AU" sz="2300" spc="2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TSP:</a:t>
            </a:r>
            <a:r>
              <a:rPr lang="en-AU" sz="2300" spc="20" dirty="0">
                <a:latin typeface="+mj-lt"/>
                <a:cs typeface="Arial"/>
              </a:rPr>
              <a:t> </a:t>
            </a:r>
            <a:r>
              <a:rPr lang="en-AU" sz="2300" spc="-89" dirty="0">
                <a:latin typeface="+mj-lt"/>
                <a:cs typeface="Arial"/>
              </a:rPr>
              <a:t>1</a:t>
            </a:r>
            <a:r>
              <a:rPr lang="en-AU" sz="2300" i="1" spc="-89" dirty="0">
                <a:latin typeface="+mj-lt"/>
                <a:cs typeface="Arial"/>
              </a:rPr>
              <a:t>,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spc="-89" dirty="0">
                <a:latin typeface="+mj-lt"/>
                <a:cs typeface="Arial"/>
              </a:rPr>
              <a:t>2</a:t>
            </a:r>
            <a:r>
              <a:rPr lang="en-AU" sz="2300" i="1" spc="-89" dirty="0">
                <a:latin typeface="+mj-lt"/>
                <a:cs typeface="Arial"/>
              </a:rPr>
              <a:t>,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.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.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.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,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spc="-99" dirty="0">
                <a:latin typeface="+mj-lt"/>
                <a:cs typeface="Arial"/>
              </a:rPr>
              <a:t>9</a:t>
            </a:r>
            <a:endParaRPr lang="en-AU" sz="2300" dirty="0">
              <a:latin typeface="+mj-lt"/>
              <a:cs typeface="Arial"/>
            </a:endParaRPr>
          </a:p>
          <a:p>
            <a:pPr marL="419038" indent="-294461">
              <a:lnSpc>
                <a:spcPts val="2497"/>
              </a:lnSpc>
              <a:spcBef>
                <a:spcPts val="6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420299" algn="l"/>
              </a:tabLst>
            </a:pPr>
            <a:r>
              <a:rPr lang="en-AU" sz="2300" spc="-149" dirty="0">
                <a:latin typeface="+mj-lt"/>
                <a:cs typeface="Arial"/>
              </a:rPr>
              <a:t>Represent</a:t>
            </a:r>
            <a:r>
              <a:rPr lang="en-AU" sz="2300" spc="-10" dirty="0">
                <a:latin typeface="+mj-lt"/>
                <a:cs typeface="Arial"/>
              </a:rPr>
              <a:t> </a:t>
            </a:r>
            <a:r>
              <a:rPr lang="en-AU" sz="2300" spc="-168" dirty="0">
                <a:latin typeface="+mj-lt"/>
                <a:cs typeface="Arial"/>
              </a:rPr>
              <a:t>each</a:t>
            </a:r>
            <a:r>
              <a:rPr lang="en-AU" sz="2300" spc="2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city</a:t>
            </a:r>
            <a:r>
              <a:rPr lang="en-AU" sz="2300" spc="-10" dirty="0">
                <a:latin typeface="+mj-lt"/>
                <a:cs typeface="Arial"/>
              </a:rPr>
              <a:t> </a:t>
            </a:r>
            <a:r>
              <a:rPr lang="en-AU" sz="2300" spc="-226" dirty="0">
                <a:latin typeface="+mj-lt"/>
                <a:cs typeface="Arial"/>
              </a:rPr>
              <a:t>as</a:t>
            </a:r>
            <a:r>
              <a:rPr lang="en-AU" sz="2300" spc="30" dirty="0">
                <a:latin typeface="+mj-lt"/>
                <a:cs typeface="Arial"/>
              </a:rPr>
              <a:t> </a:t>
            </a:r>
            <a:r>
              <a:rPr lang="en-AU" sz="2300" spc="-198" dirty="0">
                <a:latin typeface="+mj-lt"/>
                <a:cs typeface="Arial"/>
              </a:rPr>
              <a:t>a</a:t>
            </a:r>
            <a:r>
              <a:rPr lang="en-AU" sz="2300" spc="30" dirty="0">
                <a:latin typeface="+mj-lt"/>
                <a:cs typeface="Arial"/>
              </a:rPr>
              <a:t> </a:t>
            </a:r>
            <a:r>
              <a:rPr lang="en-AU" sz="2300" spc="-20" dirty="0">
                <a:latin typeface="+mj-lt"/>
                <a:cs typeface="Arial"/>
              </a:rPr>
              <a:t>four-</a:t>
            </a:r>
            <a:r>
              <a:rPr lang="en-AU" sz="2300" dirty="0">
                <a:latin typeface="+mj-lt"/>
                <a:cs typeface="Arial"/>
              </a:rPr>
              <a:t>bit</a:t>
            </a:r>
            <a:r>
              <a:rPr lang="en-AU" sz="2300" spc="2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pattern:</a:t>
            </a:r>
            <a:r>
              <a:rPr lang="en-AU" sz="2300" spc="287" dirty="0">
                <a:latin typeface="+mj-lt"/>
                <a:cs typeface="Arial"/>
              </a:rPr>
              <a:t> </a:t>
            </a:r>
            <a:r>
              <a:rPr lang="en-AU" sz="2300" spc="-129" dirty="0">
                <a:latin typeface="+mj-lt"/>
                <a:cs typeface="Arial"/>
              </a:rPr>
              <a:t>0001</a:t>
            </a:r>
            <a:r>
              <a:rPr lang="en-AU" sz="2300" i="1" spc="-129" dirty="0">
                <a:latin typeface="+mj-lt"/>
                <a:cs typeface="Arial"/>
              </a:rPr>
              <a:t>,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spc="-129" dirty="0">
                <a:latin typeface="+mj-lt"/>
                <a:cs typeface="Arial"/>
              </a:rPr>
              <a:t>0010</a:t>
            </a:r>
            <a:r>
              <a:rPr lang="en-AU" sz="2300" i="1" spc="-129" dirty="0">
                <a:latin typeface="+mj-lt"/>
                <a:cs typeface="Arial"/>
              </a:rPr>
              <a:t>,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.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.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.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i="1" spc="-20" dirty="0">
                <a:latin typeface="+mj-lt"/>
                <a:cs typeface="Arial"/>
              </a:rPr>
              <a:t>,</a:t>
            </a:r>
            <a:r>
              <a:rPr lang="en-AU" sz="2300" i="1" spc="-248" dirty="0">
                <a:latin typeface="+mj-lt"/>
                <a:cs typeface="Arial"/>
              </a:rPr>
              <a:t> </a:t>
            </a:r>
            <a:r>
              <a:rPr lang="en-AU" sz="2300" spc="-40" dirty="0">
                <a:latin typeface="+mj-lt"/>
                <a:cs typeface="Arial"/>
              </a:rPr>
              <a:t>1001</a:t>
            </a:r>
            <a:endParaRPr lang="en-AU" sz="2300" dirty="0">
              <a:latin typeface="+mj-lt"/>
              <a:cs typeface="Arial"/>
            </a:endParaRPr>
          </a:p>
          <a:p>
            <a:pPr marL="419038" indent="-294461">
              <a:lnSpc>
                <a:spcPts val="2467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420299" algn="l"/>
              </a:tabLst>
            </a:pPr>
            <a:r>
              <a:rPr lang="en-AU" sz="2300" spc="-139" dirty="0">
                <a:latin typeface="+mj-lt"/>
                <a:cs typeface="Arial"/>
              </a:rPr>
              <a:t>Represent</a:t>
            </a:r>
            <a:r>
              <a:rPr lang="en-AU" sz="2300" spc="-2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a</a:t>
            </a:r>
            <a:r>
              <a:rPr lang="en-AU" sz="2300" spc="-89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path</a:t>
            </a:r>
            <a:r>
              <a:rPr lang="en-AU" sz="2300" spc="-10" dirty="0">
                <a:latin typeface="+mj-lt"/>
                <a:cs typeface="Arial"/>
              </a:rPr>
              <a:t> </a:t>
            </a:r>
            <a:r>
              <a:rPr lang="en-AU" sz="2300" spc="-188" dirty="0">
                <a:latin typeface="+mj-lt"/>
                <a:cs typeface="Arial"/>
              </a:rPr>
              <a:t>as</a:t>
            </a:r>
            <a:r>
              <a:rPr lang="en-AU" sz="2300" spc="4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a</a:t>
            </a:r>
            <a:r>
              <a:rPr lang="en-AU" sz="2300" spc="-10" dirty="0">
                <a:latin typeface="+mj-lt"/>
                <a:cs typeface="Arial"/>
              </a:rPr>
              <a:t> </a:t>
            </a:r>
            <a:r>
              <a:rPr lang="en-AU" sz="2300" spc="-188" dirty="0">
                <a:latin typeface="+mj-lt"/>
                <a:cs typeface="Arial"/>
              </a:rPr>
              <a:t>sequence</a:t>
            </a:r>
            <a:r>
              <a:rPr lang="en-AU" sz="2300" spc="40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of</a:t>
            </a:r>
            <a:r>
              <a:rPr lang="en-AU" sz="2300" spc="-10" dirty="0">
                <a:latin typeface="+mj-lt"/>
                <a:cs typeface="Arial"/>
              </a:rPr>
              <a:t> </a:t>
            </a:r>
            <a:r>
              <a:rPr lang="en-AU" sz="2300" spc="-119" dirty="0">
                <a:latin typeface="+mj-lt"/>
                <a:cs typeface="Arial"/>
              </a:rPr>
              <a:t>these</a:t>
            </a:r>
            <a:r>
              <a:rPr lang="en-AU" sz="2300" dirty="0">
                <a:latin typeface="+mj-lt"/>
                <a:cs typeface="Arial"/>
              </a:rPr>
              <a:t> </a:t>
            </a:r>
            <a:r>
              <a:rPr lang="en-AU" sz="2300" spc="-20" dirty="0">
                <a:latin typeface="+mj-lt"/>
                <a:cs typeface="Arial"/>
              </a:rPr>
              <a:t>cities</a:t>
            </a:r>
            <a:endParaRPr lang="en-AU" sz="2300" dirty="0">
              <a:latin typeface="+mj-lt"/>
              <a:cs typeface="Arial"/>
            </a:endParaRPr>
          </a:p>
          <a:p>
            <a:pPr marL="695884">
              <a:lnSpc>
                <a:spcPts val="2348"/>
              </a:lnSpc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700" spc="92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0001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0010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0010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0011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0100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0101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0110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0111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1000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1001</a:t>
            </a:r>
            <a:endParaRPr lang="en-AU" sz="2000" dirty="0">
              <a:latin typeface="+mj-lt"/>
              <a:cs typeface="Arial"/>
            </a:endParaRPr>
          </a:p>
          <a:p>
            <a:pPr marL="229025" algn="ctr">
              <a:lnSpc>
                <a:spcPts val="2368"/>
              </a:lnSpc>
            </a:pPr>
            <a:r>
              <a:rPr lang="en-AU" sz="2000" spc="-109" dirty="0">
                <a:latin typeface="+mj-lt"/>
                <a:cs typeface="Arial"/>
              </a:rPr>
              <a:t>represents</a:t>
            </a:r>
            <a:r>
              <a:rPr lang="en-AU" sz="2000" spc="-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path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1</a:t>
            </a:r>
            <a:r>
              <a:rPr lang="en-AU" sz="2000" spc="-69" dirty="0">
                <a:latin typeface="+mj-lt"/>
                <a:cs typeface="Arial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89" dirty="0">
                <a:latin typeface="+mj-lt"/>
                <a:cs typeface="DejaVu Serif Condensed"/>
              </a:rPr>
              <a:t> </a:t>
            </a:r>
            <a:r>
              <a:rPr lang="en-AU" sz="2000" dirty="0">
                <a:latin typeface="+mj-lt"/>
                <a:cs typeface="Arial"/>
              </a:rPr>
              <a:t>2</a:t>
            </a:r>
            <a:r>
              <a:rPr lang="en-AU" sz="2000" spc="-69" dirty="0">
                <a:latin typeface="+mj-lt"/>
                <a:cs typeface="Arial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89" dirty="0">
                <a:latin typeface="+mj-lt"/>
                <a:cs typeface="DejaVu Serif Condensed"/>
              </a:rPr>
              <a:t> </a:t>
            </a:r>
            <a:r>
              <a:rPr lang="en-AU" sz="2000" dirty="0">
                <a:latin typeface="+mj-lt"/>
                <a:cs typeface="Arial"/>
              </a:rPr>
              <a:t>3</a:t>
            </a:r>
            <a:r>
              <a:rPr lang="en-AU" sz="2000" spc="-69" dirty="0">
                <a:latin typeface="+mj-lt"/>
                <a:cs typeface="Arial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79" dirty="0">
                <a:latin typeface="+mj-lt"/>
                <a:cs typeface="DejaVu Serif Condensed"/>
              </a:rPr>
              <a:t> </a:t>
            </a:r>
            <a:r>
              <a:rPr lang="en-AU" sz="2000" dirty="0">
                <a:latin typeface="+mj-lt"/>
                <a:cs typeface="Arial"/>
              </a:rPr>
              <a:t>4</a:t>
            </a:r>
            <a:r>
              <a:rPr lang="en-AU" sz="2000" spc="-79" dirty="0">
                <a:latin typeface="+mj-lt"/>
                <a:cs typeface="Arial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79" dirty="0">
                <a:latin typeface="+mj-lt"/>
                <a:cs typeface="DejaVu Serif Condensed"/>
              </a:rPr>
              <a:t> </a:t>
            </a:r>
            <a:r>
              <a:rPr lang="en-AU" sz="2000" i="1" spc="-40" dirty="0">
                <a:latin typeface="+mj-lt"/>
                <a:cs typeface="DejaVu Serif Condensed"/>
              </a:rPr>
              <a:t>·</a:t>
            </a:r>
            <a:r>
              <a:rPr lang="en-AU" sz="2000" i="1" spc="-238" dirty="0">
                <a:latin typeface="+mj-lt"/>
                <a:cs typeface="DejaVu Serif Condensed"/>
              </a:rPr>
              <a:t> </a:t>
            </a:r>
            <a:r>
              <a:rPr lang="en-AU" sz="2000" i="1" spc="-40" dirty="0">
                <a:latin typeface="+mj-lt"/>
                <a:cs typeface="DejaVu Serif Condensed"/>
              </a:rPr>
              <a:t>·</a:t>
            </a:r>
            <a:r>
              <a:rPr lang="en-AU" sz="2000" i="1" spc="-238" dirty="0">
                <a:latin typeface="+mj-lt"/>
                <a:cs typeface="DejaVu Serif Condensed"/>
              </a:rPr>
              <a:t> </a:t>
            </a:r>
            <a:r>
              <a:rPr lang="en-AU" sz="2000" i="1" dirty="0">
                <a:latin typeface="+mj-lt"/>
                <a:cs typeface="DejaVu Serif Condensed"/>
              </a:rPr>
              <a:t>·</a:t>
            </a:r>
            <a:r>
              <a:rPr lang="en-AU" sz="2000" i="1" spc="-79" dirty="0">
                <a:latin typeface="+mj-lt"/>
                <a:cs typeface="DejaVu Serif Condensed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89" dirty="0">
                <a:latin typeface="+mj-lt"/>
                <a:cs typeface="DejaVu Serif Condensed"/>
              </a:rPr>
              <a:t> </a:t>
            </a:r>
            <a:r>
              <a:rPr lang="en-AU" sz="2000" dirty="0">
                <a:latin typeface="+mj-lt"/>
                <a:cs typeface="Arial"/>
              </a:rPr>
              <a:t>8</a:t>
            </a:r>
            <a:r>
              <a:rPr lang="en-AU" sz="2000" spc="-69" dirty="0">
                <a:latin typeface="+mj-lt"/>
                <a:cs typeface="Arial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79" dirty="0">
                <a:latin typeface="+mj-lt"/>
                <a:cs typeface="DejaVu Serif Condensed"/>
              </a:rPr>
              <a:t> </a:t>
            </a:r>
            <a:r>
              <a:rPr lang="en-AU" sz="2000" dirty="0">
                <a:latin typeface="+mj-lt"/>
                <a:cs typeface="Arial"/>
              </a:rPr>
              <a:t>9</a:t>
            </a:r>
            <a:r>
              <a:rPr lang="en-AU" sz="2000" spc="-79" dirty="0">
                <a:latin typeface="+mj-lt"/>
                <a:cs typeface="Arial"/>
              </a:rPr>
              <a:t> </a:t>
            </a:r>
            <a:r>
              <a:rPr lang="en-AU" sz="2000" i="1" spc="476" dirty="0">
                <a:latin typeface="+mj-lt"/>
                <a:cs typeface="DejaVu Serif Condensed"/>
              </a:rPr>
              <a:t>→</a:t>
            </a:r>
            <a:r>
              <a:rPr lang="en-AU" sz="2000" i="1" spc="-79" dirty="0">
                <a:latin typeface="+mj-lt"/>
                <a:cs typeface="DejaVu Serif Condensed"/>
              </a:rPr>
              <a:t> </a:t>
            </a:r>
            <a:r>
              <a:rPr lang="en-AU" sz="2000" spc="-99" dirty="0">
                <a:latin typeface="+mj-lt"/>
                <a:cs typeface="Arial"/>
              </a:rPr>
              <a:t>1</a:t>
            </a:r>
            <a:endParaRPr lang="en-AU" sz="2000" dirty="0">
              <a:latin typeface="+mj-lt"/>
              <a:cs typeface="Arial"/>
            </a:endParaRPr>
          </a:p>
          <a:p>
            <a:pPr marL="967694" marR="294461" indent="-271810">
              <a:lnSpc>
                <a:spcPts val="2378"/>
              </a:lnSpc>
              <a:spcBef>
                <a:spcPts val="69"/>
              </a:spcBef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700" spc="743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168" dirty="0">
                <a:latin typeface="+mj-lt"/>
                <a:cs typeface="Arial"/>
              </a:rPr>
              <a:t>Spaces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109" dirty="0">
                <a:latin typeface="+mj-lt"/>
                <a:cs typeface="Arial"/>
              </a:rPr>
              <a:t>are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40" dirty="0">
                <a:latin typeface="+mj-lt"/>
                <a:cs typeface="Arial"/>
              </a:rPr>
              <a:t>there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for </a:t>
            </a:r>
            <a:r>
              <a:rPr lang="en-AU" sz="2000" spc="-159" dirty="0">
                <a:latin typeface="+mj-lt"/>
                <a:cs typeface="Arial"/>
              </a:rPr>
              <a:t>easy</a:t>
            </a:r>
            <a:r>
              <a:rPr lang="en-AU" sz="2000" spc="20" dirty="0">
                <a:latin typeface="+mj-lt"/>
                <a:cs typeface="Arial"/>
              </a:rPr>
              <a:t> </a:t>
            </a:r>
            <a:r>
              <a:rPr lang="en-AU" sz="2000" spc="-59" dirty="0">
                <a:latin typeface="+mj-lt"/>
                <a:cs typeface="Arial"/>
              </a:rPr>
              <a:t>reading.</a:t>
            </a:r>
            <a:r>
              <a:rPr lang="en-AU" sz="2000" spc="168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The </a:t>
            </a:r>
            <a:r>
              <a:rPr lang="en-AU" sz="2000" spc="-79" dirty="0">
                <a:latin typeface="+mj-lt"/>
                <a:cs typeface="Arial"/>
              </a:rPr>
              <a:t>candidate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is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really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the binary </a:t>
            </a:r>
            <a:r>
              <a:rPr lang="en-AU" sz="2000" spc="-20" dirty="0">
                <a:latin typeface="+mj-lt"/>
                <a:cs typeface="Arial"/>
              </a:rPr>
              <a:t>string: </a:t>
            </a:r>
            <a:r>
              <a:rPr lang="en-AU" sz="2000" spc="-79" dirty="0">
                <a:latin typeface="+mj-lt"/>
                <a:cs typeface="Arial"/>
              </a:rPr>
              <a:t>0001001000100011010001010110011110001001</a:t>
            </a:r>
            <a:endParaRPr lang="en-AU" sz="2000" dirty="0">
              <a:latin typeface="+mj-lt"/>
              <a:cs typeface="Arial"/>
            </a:endParaRPr>
          </a:p>
          <a:p>
            <a:pPr marL="419038" indent="-294461">
              <a:lnSpc>
                <a:spcPts val="2190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420299" algn="l"/>
              </a:tabLst>
            </a:pPr>
            <a:r>
              <a:rPr lang="en-AU" sz="2300" spc="-59" dirty="0">
                <a:latin typeface="+mj-lt"/>
                <a:cs typeface="Arial"/>
              </a:rPr>
              <a:t>How</a:t>
            </a:r>
            <a:r>
              <a:rPr lang="en-AU" sz="2300" spc="-89" dirty="0">
                <a:latin typeface="+mj-lt"/>
                <a:cs typeface="Arial"/>
              </a:rPr>
              <a:t> </a:t>
            </a:r>
            <a:r>
              <a:rPr lang="en-AU" sz="2300" spc="-50" dirty="0">
                <a:latin typeface="+mj-lt"/>
                <a:cs typeface="Arial"/>
              </a:rPr>
              <a:t>good</a:t>
            </a:r>
            <a:r>
              <a:rPr lang="en-AU" sz="2300" spc="-89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is</a:t>
            </a:r>
            <a:r>
              <a:rPr lang="en-AU" sz="2300" spc="-89" dirty="0">
                <a:latin typeface="+mj-lt"/>
                <a:cs typeface="Arial"/>
              </a:rPr>
              <a:t> </a:t>
            </a:r>
            <a:r>
              <a:rPr lang="en-AU" sz="2300" dirty="0">
                <a:latin typeface="+mj-lt"/>
                <a:cs typeface="Arial"/>
              </a:rPr>
              <a:t>this</a:t>
            </a:r>
            <a:r>
              <a:rPr lang="en-AU" sz="2300" spc="-89" dirty="0">
                <a:latin typeface="+mj-lt"/>
                <a:cs typeface="Arial"/>
              </a:rPr>
              <a:t> </a:t>
            </a:r>
            <a:r>
              <a:rPr lang="en-AU" sz="2300" spc="-20" dirty="0">
                <a:latin typeface="+mj-lt"/>
                <a:cs typeface="Arial"/>
              </a:rPr>
              <a:t>representation?</a:t>
            </a:r>
            <a:endParaRPr lang="en-AU" sz="2300" dirty="0">
              <a:latin typeface="+mj-lt"/>
              <a:cs typeface="Arial"/>
            </a:endParaRPr>
          </a:p>
          <a:p>
            <a:pPr marL="695884">
              <a:lnSpc>
                <a:spcPts val="2249"/>
              </a:lnSpc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700" spc="92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119" dirty="0">
                <a:latin typeface="+mj-lt"/>
                <a:cs typeface="Arial"/>
              </a:rPr>
              <a:t>Crossover:</a:t>
            </a:r>
            <a:r>
              <a:rPr lang="en-AU" sz="2000" spc="208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No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good.</a:t>
            </a:r>
            <a:endParaRPr lang="en-AU" sz="2000" dirty="0">
              <a:latin typeface="+mj-lt"/>
              <a:cs typeface="Arial"/>
            </a:endParaRPr>
          </a:p>
          <a:p>
            <a:pPr marL="1516347" marR="407715" indent="-271810">
              <a:lnSpc>
                <a:spcPts val="2180"/>
              </a:lnSpc>
              <a:spcBef>
                <a:spcPts val="40"/>
              </a:spcBef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700" spc="81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1700" spc="-20" dirty="0">
                <a:latin typeface="+mj-lt"/>
                <a:cs typeface="Tahoma"/>
              </a:rPr>
              <a:t>Some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cities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could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be</a:t>
            </a:r>
            <a:r>
              <a:rPr lang="en-AU" sz="1700" spc="-59" dirty="0">
                <a:latin typeface="+mj-lt"/>
                <a:cs typeface="Tahoma"/>
              </a:rPr>
              <a:t> removed, </a:t>
            </a:r>
            <a:r>
              <a:rPr lang="en-AU" sz="1700" dirty="0">
                <a:latin typeface="+mj-lt"/>
                <a:cs typeface="Tahoma"/>
              </a:rPr>
              <a:t>and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spc="-50" dirty="0">
                <a:latin typeface="+mj-lt"/>
                <a:cs typeface="Tahoma"/>
              </a:rPr>
              <a:t>some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cities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spc="-20" dirty="0">
                <a:latin typeface="+mj-lt"/>
                <a:cs typeface="Tahoma"/>
              </a:rPr>
              <a:t>visited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spc="-50" dirty="0">
                <a:latin typeface="+mj-lt"/>
                <a:cs typeface="Tahoma"/>
              </a:rPr>
              <a:t>more </a:t>
            </a:r>
            <a:r>
              <a:rPr lang="en-AU" sz="1700" dirty="0">
                <a:latin typeface="+mj-lt"/>
                <a:cs typeface="Tahoma"/>
              </a:rPr>
              <a:t>than</a:t>
            </a:r>
            <a:r>
              <a:rPr lang="en-AU" sz="1700" spc="-59" dirty="0">
                <a:latin typeface="+mj-lt"/>
                <a:cs typeface="Tahoma"/>
              </a:rPr>
              <a:t> </a:t>
            </a:r>
            <a:r>
              <a:rPr lang="en-AU" sz="1700" spc="-20" dirty="0">
                <a:latin typeface="+mj-lt"/>
                <a:cs typeface="Tahoma"/>
              </a:rPr>
              <a:t>once!</a:t>
            </a:r>
            <a:endParaRPr lang="en-AU" sz="1700" dirty="0">
              <a:latin typeface="+mj-lt"/>
              <a:cs typeface="Tahoma"/>
            </a:endParaRPr>
          </a:p>
          <a:p>
            <a:pPr marL="1516347">
              <a:lnSpc>
                <a:spcPts val="2081"/>
              </a:lnSpc>
            </a:pPr>
            <a:r>
              <a:rPr lang="en-AU" sz="1700" spc="-40" dirty="0">
                <a:latin typeface="+mj-lt"/>
                <a:cs typeface="Tahoma"/>
              </a:rPr>
              <a:t>1001</a:t>
            </a:r>
            <a:r>
              <a:rPr lang="en-AU" sz="1700" spc="-3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city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(9)</a:t>
            </a:r>
            <a:r>
              <a:rPr lang="en-AU" sz="1700" spc="-20" dirty="0">
                <a:latin typeface="+mj-lt"/>
                <a:cs typeface="Tahoma"/>
              </a:rPr>
              <a:t> may</a:t>
            </a:r>
            <a:r>
              <a:rPr lang="en-AU" sz="1700" spc="-30" dirty="0">
                <a:latin typeface="+mj-lt"/>
                <a:cs typeface="Tahoma"/>
              </a:rPr>
              <a:t> </a:t>
            </a:r>
            <a:r>
              <a:rPr lang="en-AU" sz="1700" spc="-40" dirty="0">
                <a:latin typeface="+mj-lt"/>
                <a:cs typeface="Tahoma"/>
              </a:rPr>
              <a:t>cross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with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spc="-40" dirty="0">
                <a:latin typeface="+mj-lt"/>
                <a:cs typeface="Tahoma"/>
              </a:rPr>
              <a:t>0110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(city</a:t>
            </a:r>
            <a:r>
              <a:rPr lang="en-AU" sz="1700" spc="-3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6)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to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spc="-59" dirty="0">
                <a:latin typeface="+mj-lt"/>
                <a:cs typeface="Tahoma"/>
              </a:rPr>
              <a:t>generate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spc="-40" dirty="0">
                <a:latin typeface="+mj-lt"/>
                <a:cs typeface="Tahoma"/>
              </a:rPr>
              <a:t>1111</a:t>
            </a:r>
            <a:endParaRPr lang="en-AU" sz="1700" dirty="0">
              <a:latin typeface="+mj-lt"/>
              <a:cs typeface="Tahoma"/>
            </a:endParaRPr>
          </a:p>
          <a:p>
            <a:pPr marL="1516347">
              <a:lnSpc>
                <a:spcPts val="2061"/>
              </a:lnSpc>
              <a:spcBef>
                <a:spcPts val="30"/>
              </a:spcBef>
            </a:pPr>
            <a:r>
              <a:rPr lang="en-AU" sz="1700" dirty="0">
                <a:latin typeface="+mj-lt"/>
                <a:cs typeface="Tahoma"/>
              </a:rPr>
              <a:t>(15)</a:t>
            </a:r>
            <a:r>
              <a:rPr lang="en-AU" sz="1700" spc="-30" dirty="0">
                <a:latin typeface="+mj-lt"/>
                <a:cs typeface="Tahoma"/>
              </a:rPr>
              <a:t> 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which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is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a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spc="-40" dirty="0">
                <a:solidFill>
                  <a:srgbClr val="FF0000"/>
                </a:solidFill>
                <a:latin typeface="+mj-lt"/>
                <a:cs typeface="Tahoma"/>
              </a:rPr>
              <a:t>non-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city!</a:t>
            </a:r>
            <a:endParaRPr lang="en-AU" sz="1700" dirty="0">
              <a:latin typeface="+mj-lt"/>
              <a:cs typeface="Tahoma"/>
            </a:endParaRPr>
          </a:p>
          <a:p>
            <a:pPr marL="695884">
              <a:lnSpc>
                <a:spcPts val="2289"/>
              </a:lnSpc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700" spc="921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Mutation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no</a:t>
            </a:r>
            <a:r>
              <a:rPr lang="en-AU" sz="2000" spc="3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good.</a:t>
            </a:r>
            <a:endParaRPr lang="en-AU" sz="2000" dirty="0">
              <a:latin typeface="+mj-lt"/>
              <a:cs typeface="Arial"/>
            </a:endParaRPr>
          </a:p>
          <a:p>
            <a:pPr marL="1516347" marR="1638408" indent="-271810">
              <a:lnSpc>
                <a:spcPts val="2180"/>
              </a:lnSpc>
              <a:spcBef>
                <a:spcPts val="40"/>
              </a:spcBef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 </a:t>
            </a:r>
            <a:r>
              <a:rPr lang="en-AU" sz="1700" dirty="0">
                <a:latin typeface="+mj-lt"/>
                <a:cs typeface="Tahoma"/>
              </a:rPr>
              <a:t>City 6 </a:t>
            </a:r>
            <a:r>
              <a:rPr lang="en-AU" sz="1700" spc="-69" dirty="0">
                <a:latin typeface="+mj-lt"/>
                <a:cs typeface="Tahoma"/>
              </a:rPr>
              <a:t>(represented</a:t>
            </a:r>
            <a:r>
              <a:rPr lang="en-AU" sz="1700" dirty="0">
                <a:latin typeface="+mj-lt"/>
                <a:cs typeface="Tahoma"/>
              </a:rPr>
              <a:t> </a:t>
            </a:r>
            <a:r>
              <a:rPr lang="en-AU" sz="1700" spc="-20" dirty="0">
                <a:solidFill>
                  <a:srgbClr val="0000FF"/>
                </a:solidFill>
                <a:latin typeface="+mj-lt"/>
                <a:cs typeface="Tahoma"/>
              </a:rPr>
              <a:t>0</a:t>
            </a:r>
            <a:r>
              <a:rPr lang="en-AU" sz="1700" spc="-20" dirty="0">
                <a:latin typeface="+mj-lt"/>
                <a:cs typeface="Tahoma"/>
              </a:rPr>
              <a:t>110)</a:t>
            </a:r>
            <a:r>
              <a:rPr lang="en-AU" sz="1700" dirty="0">
                <a:latin typeface="+mj-lt"/>
                <a:cs typeface="Tahoma"/>
              </a:rPr>
              <a:t> </a:t>
            </a:r>
            <a:r>
              <a:rPr lang="en-AU" sz="1700" spc="-40" dirty="0">
                <a:latin typeface="+mj-lt"/>
                <a:cs typeface="Tahoma"/>
              </a:rPr>
              <a:t>may</a:t>
            </a:r>
            <a:r>
              <a:rPr lang="en-AU" sz="1700" dirty="0">
                <a:latin typeface="+mj-lt"/>
                <a:cs typeface="Tahoma"/>
              </a:rPr>
              <a:t> mutate to </a:t>
            </a:r>
            <a:r>
              <a:rPr lang="en-AU" sz="1700" spc="-40" dirty="0">
                <a:solidFill>
                  <a:srgbClr val="0000FF"/>
                </a:solidFill>
                <a:latin typeface="+mj-lt"/>
                <a:cs typeface="Tahoma"/>
              </a:rPr>
              <a:t>1</a:t>
            </a:r>
            <a:r>
              <a:rPr lang="en-AU" sz="1700" spc="-40" dirty="0">
                <a:latin typeface="+mj-lt"/>
                <a:cs typeface="Tahoma"/>
              </a:rPr>
              <a:t>110 </a:t>
            </a:r>
            <a:r>
              <a:rPr lang="en-AU" sz="1700" dirty="0">
                <a:latin typeface="+mj-lt"/>
                <a:cs typeface="Tahoma"/>
              </a:rPr>
              <a:t>that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is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latin typeface="+mj-lt"/>
                <a:cs typeface="Tahoma"/>
              </a:rPr>
              <a:t>14</a:t>
            </a:r>
            <a:r>
              <a:rPr lang="en-AU" sz="1700" spc="-20" dirty="0"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which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is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not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a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city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dirty="0">
                <a:solidFill>
                  <a:srgbClr val="FF0000"/>
                </a:solidFill>
                <a:latin typeface="+mj-lt"/>
                <a:cs typeface="Tahoma"/>
              </a:rPr>
              <a:t>at</a:t>
            </a:r>
            <a:r>
              <a:rPr lang="en-AU" sz="1700" spc="-2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AU" sz="1700" spc="-40" dirty="0">
                <a:solidFill>
                  <a:srgbClr val="FF0000"/>
                </a:solidFill>
                <a:latin typeface="+mj-lt"/>
                <a:cs typeface="Tahoma"/>
              </a:rPr>
              <a:t>all!</a:t>
            </a:r>
            <a:endParaRPr lang="en-AU" sz="1700" dirty="0">
              <a:latin typeface="+mj-lt"/>
              <a:cs typeface="Tahoma"/>
            </a:endParaRPr>
          </a:p>
          <a:p>
            <a:pPr marL="967694" marR="110737" indent="-271810">
              <a:lnSpc>
                <a:spcPts val="2378"/>
              </a:lnSpc>
              <a:spcBef>
                <a:spcPts val="20"/>
              </a:spcBef>
            </a:pPr>
            <a:r>
              <a:rPr lang="en-AU" sz="17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7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2000" spc="-79" dirty="0">
                <a:latin typeface="+mj-lt"/>
                <a:cs typeface="Arial"/>
              </a:rPr>
              <a:t>Inversion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and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119" dirty="0">
                <a:latin typeface="+mj-lt"/>
                <a:cs typeface="Arial"/>
              </a:rPr>
              <a:t>Exchange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69" dirty="0">
                <a:latin typeface="+mj-lt"/>
                <a:cs typeface="Arial"/>
              </a:rPr>
              <a:t>appropriately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formulated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89" dirty="0">
                <a:latin typeface="+mj-lt"/>
                <a:cs typeface="Arial"/>
              </a:rPr>
              <a:t>may</a:t>
            </a:r>
            <a:r>
              <a:rPr lang="en-AU" sz="2000" spc="1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work</a:t>
            </a:r>
            <a:r>
              <a:rPr lang="en-AU" sz="2000" dirty="0">
                <a:latin typeface="+mj-lt"/>
                <a:cs typeface="Arial"/>
              </a:rPr>
              <a:t> </a:t>
            </a:r>
            <a:r>
              <a:rPr lang="en-AU" sz="2000" spc="-50" dirty="0">
                <a:latin typeface="+mj-lt"/>
                <a:cs typeface="Arial"/>
              </a:rPr>
              <a:t>but </a:t>
            </a:r>
            <a:r>
              <a:rPr lang="en-AU" sz="2000" spc="-99" dirty="0">
                <a:latin typeface="+mj-lt"/>
                <a:cs typeface="Arial"/>
              </a:rPr>
              <a:t>perhaps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dirty="0">
                <a:latin typeface="+mj-lt"/>
                <a:cs typeface="Arial"/>
              </a:rPr>
              <a:t>not </a:t>
            </a:r>
            <a:r>
              <a:rPr lang="en-AU" sz="2000" spc="-59" dirty="0">
                <a:latin typeface="+mj-lt"/>
                <a:cs typeface="Arial"/>
              </a:rPr>
              <a:t>powerful</a:t>
            </a:r>
            <a:r>
              <a:rPr lang="en-AU" sz="2000" spc="-10" dirty="0">
                <a:latin typeface="+mj-lt"/>
                <a:cs typeface="Arial"/>
              </a:rPr>
              <a:t> </a:t>
            </a:r>
            <a:r>
              <a:rPr lang="en-AU" sz="2000" spc="-20" dirty="0">
                <a:latin typeface="+mj-lt"/>
                <a:cs typeface="Arial"/>
              </a:rPr>
              <a:t>enough!</a:t>
            </a:r>
            <a:endParaRPr lang="en-AU" sz="2000" dirty="0">
              <a:latin typeface="+mj-lt"/>
              <a:cs typeface="Arial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57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TSP: </a:t>
            </a:r>
            <a:r>
              <a:rPr lang="en-AU" spc="-99" dirty="0"/>
              <a:t>Representation</a:t>
            </a:r>
            <a:r>
              <a:rPr lang="en-AU" spc="-119" dirty="0"/>
              <a:t> </a:t>
            </a:r>
            <a:r>
              <a:rPr lang="en-AU" spc="-99" dirty="0" smtClean="0"/>
              <a:t>II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29" name="object 7"/>
          <p:cNvSpPr txBox="1"/>
          <p:nvPr/>
        </p:nvSpPr>
        <p:spPr>
          <a:xfrm>
            <a:off x="876733" y="1041679"/>
            <a:ext cx="7387765" cy="3853105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368705" marR="637998" indent="-294461">
              <a:lnSpc>
                <a:spcPct val="102699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000" dirty="0">
                <a:latin typeface="+mj-lt"/>
                <a:cs typeface="Arial"/>
              </a:rPr>
              <a:t>Why</a:t>
            </a:r>
            <a:r>
              <a:rPr sz="2000" spc="-149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not</a:t>
            </a:r>
            <a:r>
              <a:rPr sz="2000" spc="-40" dirty="0">
                <a:latin typeface="+mj-lt"/>
                <a:cs typeface="Arial"/>
              </a:rPr>
              <a:t> </a:t>
            </a:r>
            <a:r>
              <a:rPr sz="2000" spc="-198" dirty="0">
                <a:latin typeface="+mj-lt"/>
                <a:cs typeface="Arial"/>
              </a:rPr>
              <a:t>use</a:t>
            </a:r>
            <a:r>
              <a:rPr sz="2000" spc="40" dirty="0">
                <a:latin typeface="+mj-lt"/>
                <a:cs typeface="Arial"/>
              </a:rPr>
              <a:t> </a:t>
            </a:r>
            <a:r>
              <a:rPr sz="2000" spc="-40" dirty="0">
                <a:latin typeface="+mj-lt"/>
                <a:cs typeface="Arial"/>
              </a:rPr>
              <a:t>an</a:t>
            </a:r>
            <a:r>
              <a:rPr sz="2000" spc="-20" dirty="0">
                <a:latin typeface="+mj-lt"/>
                <a:cs typeface="Arial"/>
              </a:rPr>
              <a:t> </a:t>
            </a:r>
            <a:r>
              <a:rPr sz="2000" spc="-89" dirty="0">
                <a:latin typeface="+mj-lt"/>
                <a:cs typeface="Arial"/>
              </a:rPr>
              <a:t>alphanumeric</a:t>
            </a:r>
            <a:r>
              <a:rPr sz="2000" spc="-3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string:</a:t>
            </a:r>
            <a:r>
              <a:rPr sz="2000" spc="178" dirty="0">
                <a:latin typeface="+mj-lt"/>
                <a:cs typeface="Arial"/>
              </a:rPr>
              <a:t> </a:t>
            </a:r>
            <a:r>
              <a:rPr sz="2000" spc="-188" dirty="0">
                <a:latin typeface="+mj-lt"/>
                <a:cs typeface="Arial"/>
              </a:rPr>
              <a:t>say</a:t>
            </a:r>
            <a:r>
              <a:rPr sz="2000" spc="30" dirty="0">
                <a:latin typeface="+mj-lt"/>
                <a:cs typeface="Arial"/>
              </a:rPr>
              <a:t> </a:t>
            </a:r>
            <a:r>
              <a:rPr sz="2000" spc="-119" dirty="0">
                <a:latin typeface="+mj-lt"/>
                <a:cs typeface="Arial"/>
              </a:rPr>
              <a:t>123456789</a:t>
            </a:r>
            <a:r>
              <a:rPr sz="2000" spc="-20" dirty="0">
                <a:latin typeface="+mj-lt"/>
                <a:cs typeface="Arial"/>
              </a:rPr>
              <a:t> </a:t>
            </a:r>
            <a:r>
              <a:rPr sz="2000" spc="-69" dirty="0">
                <a:latin typeface="+mj-lt"/>
                <a:cs typeface="Arial"/>
              </a:rPr>
              <a:t>or </a:t>
            </a:r>
            <a:r>
              <a:rPr sz="2000" spc="-119" dirty="0">
                <a:latin typeface="+mj-lt"/>
                <a:cs typeface="Arial"/>
              </a:rPr>
              <a:t>769823145</a:t>
            </a:r>
            <a:r>
              <a:rPr sz="2000" spc="-4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for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a</a:t>
            </a:r>
            <a:r>
              <a:rPr sz="2000" spc="-40" dirty="0">
                <a:latin typeface="+mj-lt"/>
                <a:cs typeface="Arial"/>
              </a:rPr>
              <a:t> </a:t>
            </a:r>
            <a:r>
              <a:rPr sz="2000" spc="-20" dirty="0">
                <a:latin typeface="+mj-lt"/>
                <a:cs typeface="Arial"/>
              </a:rPr>
              <a:t>path?</a:t>
            </a:r>
            <a:endParaRPr sz="2000" dirty="0">
              <a:latin typeface="+mj-lt"/>
              <a:cs typeface="Arial"/>
            </a:endParaRPr>
          </a:p>
          <a:p>
            <a:pPr marL="368705" indent="-294461">
              <a:spcBef>
                <a:spcPts val="9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000" dirty="0">
                <a:solidFill>
                  <a:srgbClr val="0000FF"/>
                </a:solidFill>
                <a:latin typeface="+mj-lt"/>
                <a:cs typeface="Arial"/>
              </a:rPr>
              <a:t>Mutation</a:t>
            </a:r>
            <a:r>
              <a:rPr sz="2000" spc="-129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z="2000" spc="-99" dirty="0">
                <a:latin typeface="+mj-lt"/>
                <a:cs typeface="Arial"/>
              </a:rPr>
              <a:t>implemented</a:t>
            </a:r>
            <a:r>
              <a:rPr sz="2000" spc="10" dirty="0">
                <a:latin typeface="+mj-lt"/>
                <a:cs typeface="Arial"/>
              </a:rPr>
              <a:t> </a:t>
            </a:r>
            <a:r>
              <a:rPr sz="2000" spc="-188" dirty="0">
                <a:latin typeface="+mj-lt"/>
                <a:cs typeface="Arial"/>
              </a:rPr>
              <a:t>as</a:t>
            </a:r>
            <a:r>
              <a:rPr sz="2000" spc="30" dirty="0">
                <a:latin typeface="+mj-lt"/>
                <a:cs typeface="Arial"/>
              </a:rPr>
              <a:t> </a:t>
            </a:r>
            <a:r>
              <a:rPr sz="2000" spc="-139" dirty="0">
                <a:solidFill>
                  <a:srgbClr val="0000FF"/>
                </a:solidFill>
                <a:latin typeface="+mj-lt"/>
                <a:cs typeface="Arial"/>
              </a:rPr>
              <a:t>exchange</a:t>
            </a:r>
            <a:r>
              <a:rPr sz="2000" spc="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of</a:t>
            </a:r>
            <a:r>
              <a:rPr sz="2000" spc="1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two</a:t>
            </a:r>
            <a:r>
              <a:rPr sz="2000" spc="10" dirty="0">
                <a:latin typeface="+mj-lt"/>
                <a:cs typeface="Arial"/>
              </a:rPr>
              <a:t> </a:t>
            </a:r>
            <a:r>
              <a:rPr sz="2000" spc="-50" dirty="0">
                <a:latin typeface="+mj-lt"/>
                <a:cs typeface="Arial"/>
              </a:rPr>
              <a:t>cities</a:t>
            </a:r>
            <a:r>
              <a:rPr sz="2000" dirty="0">
                <a:latin typeface="+mj-lt"/>
                <a:cs typeface="Arial"/>
              </a:rPr>
              <a:t> is</a:t>
            </a:r>
            <a:r>
              <a:rPr sz="2000" spc="10" dirty="0">
                <a:latin typeface="+mj-lt"/>
                <a:cs typeface="Arial"/>
              </a:rPr>
              <a:t> </a:t>
            </a:r>
            <a:r>
              <a:rPr sz="2000" spc="-69" dirty="0">
                <a:latin typeface="+mj-lt"/>
                <a:cs typeface="Arial"/>
              </a:rPr>
              <a:t>fine.</a:t>
            </a:r>
            <a:r>
              <a:rPr sz="2000" spc="-248" dirty="0">
                <a:latin typeface="+mj-lt"/>
                <a:cs typeface="Arial"/>
              </a:rPr>
              <a:t> </a:t>
            </a:r>
            <a:r>
              <a:rPr sz="2000" spc="-20" dirty="0">
                <a:latin typeface="+mj-lt"/>
                <a:cs typeface="Arial"/>
              </a:rPr>
              <a:t>.</a:t>
            </a:r>
            <a:r>
              <a:rPr sz="2000" spc="-248" dirty="0">
                <a:latin typeface="+mj-lt"/>
                <a:cs typeface="Arial"/>
              </a:rPr>
              <a:t> </a:t>
            </a:r>
            <a:r>
              <a:rPr sz="2000" spc="-99" dirty="0">
                <a:latin typeface="+mj-lt"/>
                <a:cs typeface="Arial"/>
              </a:rPr>
              <a:t>.</a:t>
            </a:r>
            <a:endParaRPr sz="2000" dirty="0">
              <a:latin typeface="+mj-lt"/>
              <a:cs typeface="Arial"/>
            </a:endParaRPr>
          </a:p>
          <a:p>
            <a:pPr marL="917359" marR="337246" indent="-271810">
              <a:spcBef>
                <a:spcPts val="178"/>
              </a:spcBef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if</a:t>
            </a:r>
            <a:r>
              <a:rPr spc="2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3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50" dirty="0">
                <a:latin typeface="+mj-lt"/>
                <a:cs typeface="Arial"/>
              </a:rPr>
              <a:t>and</a:t>
            </a:r>
            <a:r>
              <a:rPr spc="1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8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109" dirty="0">
                <a:latin typeface="+mj-lt"/>
                <a:cs typeface="Arial"/>
              </a:rPr>
              <a:t>are</a:t>
            </a:r>
            <a:r>
              <a:rPr spc="30" dirty="0">
                <a:latin typeface="+mj-lt"/>
                <a:cs typeface="Arial"/>
              </a:rPr>
              <a:t> </a:t>
            </a:r>
            <a:r>
              <a:rPr spc="-129" dirty="0">
                <a:latin typeface="+mj-lt"/>
                <a:cs typeface="Arial"/>
              </a:rPr>
              <a:t>exchanged</a:t>
            </a:r>
            <a:r>
              <a:rPr spc="2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in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99" dirty="0">
                <a:latin typeface="+mj-lt"/>
                <a:cs typeface="Arial"/>
              </a:rPr>
              <a:t>123456789,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159" dirty="0">
                <a:latin typeface="+mj-lt"/>
                <a:cs typeface="Arial"/>
              </a:rPr>
              <a:t>we</a:t>
            </a:r>
            <a:r>
              <a:rPr spc="2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get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99" dirty="0">
                <a:latin typeface="+mj-lt"/>
                <a:cs typeface="Arial"/>
              </a:rPr>
              <a:t>128456739 </a:t>
            </a:r>
            <a:r>
              <a:rPr spc="-40" dirty="0">
                <a:latin typeface="+mj-lt"/>
                <a:cs typeface="Arial"/>
              </a:rPr>
              <a:t>which</a:t>
            </a:r>
            <a:r>
              <a:rPr spc="-5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is</a:t>
            </a:r>
            <a:r>
              <a:rPr spc="-3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a</a:t>
            </a:r>
            <a:r>
              <a:rPr spc="-40" dirty="0">
                <a:latin typeface="+mj-lt"/>
                <a:cs typeface="Arial"/>
              </a:rPr>
              <a:t> legitimate path</a:t>
            </a:r>
            <a:endParaRPr dirty="0">
              <a:latin typeface="+mj-lt"/>
              <a:cs typeface="Arial"/>
            </a:endParaRPr>
          </a:p>
          <a:p>
            <a:pPr marL="368705" indent="-294461">
              <a:spcBef>
                <a:spcPts val="446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000" dirty="0">
                <a:latin typeface="+mj-lt"/>
                <a:cs typeface="Arial"/>
              </a:rPr>
              <a:t>Any</a:t>
            </a:r>
            <a:r>
              <a:rPr sz="2000" spc="-79" dirty="0">
                <a:latin typeface="+mj-lt"/>
                <a:cs typeface="Arial"/>
              </a:rPr>
              <a:t> </a:t>
            </a:r>
            <a:r>
              <a:rPr sz="2000" spc="-129" dirty="0">
                <a:latin typeface="+mj-lt"/>
                <a:cs typeface="Arial"/>
              </a:rPr>
              <a:t>way</a:t>
            </a:r>
            <a:r>
              <a:rPr sz="2000" spc="-2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of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spc="-59" dirty="0">
                <a:latin typeface="+mj-lt"/>
                <a:cs typeface="Arial"/>
              </a:rPr>
              <a:t>shuffling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the</a:t>
            </a:r>
            <a:r>
              <a:rPr sz="2000" spc="-50" dirty="0">
                <a:latin typeface="+mj-lt"/>
                <a:cs typeface="Arial"/>
              </a:rPr>
              <a:t> cities </a:t>
            </a:r>
            <a:r>
              <a:rPr sz="2000" dirty="0">
                <a:latin typeface="+mj-lt"/>
                <a:cs typeface="Arial"/>
              </a:rPr>
              <a:t>in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the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path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is</a:t>
            </a:r>
            <a:r>
              <a:rPr sz="2000" spc="-50" dirty="0">
                <a:latin typeface="+mj-lt"/>
                <a:cs typeface="Arial"/>
              </a:rPr>
              <a:t> </a:t>
            </a:r>
            <a:r>
              <a:rPr sz="2000" spc="-40" dirty="0">
                <a:latin typeface="+mj-lt"/>
                <a:cs typeface="Arial"/>
              </a:rPr>
              <a:t>fine</a:t>
            </a:r>
            <a:endParaRPr sz="2000" dirty="0">
              <a:latin typeface="+mj-lt"/>
              <a:cs typeface="Arial"/>
            </a:endParaRPr>
          </a:p>
          <a:p>
            <a:pPr marL="368705" indent="-294461">
              <a:spcBef>
                <a:spcPts val="9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000" spc="-168" dirty="0">
                <a:solidFill>
                  <a:srgbClr val="0000FF"/>
                </a:solidFill>
                <a:latin typeface="+mj-lt"/>
                <a:cs typeface="Arial"/>
              </a:rPr>
              <a:t>Crossover</a:t>
            </a:r>
            <a:r>
              <a:rPr sz="2000" spc="1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is</a:t>
            </a:r>
            <a:r>
              <a:rPr sz="2000" spc="10" dirty="0">
                <a:latin typeface="+mj-lt"/>
                <a:cs typeface="Arial"/>
              </a:rPr>
              <a:t> </a:t>
            </a:r>
            <a:r>
              <a:rPr sz="2000" spc="-20" dirty="0">
                <a:latin typeface="+mj-lt"/>
                <a:cs typeface="Arial"/>
              </a:rPr>
              <a:t>useless</a:t>
            </a:r>
            <a:endParaRPr sz="2000" dirty="0">
              <a:latin typeface="+mj-lt"/>
              <a:cs typeface="Arial"/>
            </a:endParaRPr>
          </a:p>
          <a:p>
            <a:pPr marL="917359" marR="60402" indent="-271810">
              <a:spcBef>
                <a:spcPts val="178"/>
              </a:spcBef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spc="-109" dirty="0">
                <a:latin typeface="+mj-lt"/>
                <a:cs typeface="Arial"/>
              </a:rPr>
              <a:t>123456789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50" dirty="0">
                <a:latin typeface="+mj-lt"/>
                <a:cs typeface="Arial"/>
              </a:rPr>
              <a:t>and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109" dirty="0">
                <a:latin typeface="+mj-lt"/>
                <a:cs typeface="Arial"/>
              </a:rPr>
              <a:t>123456798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89" dirty="0">
                <a:latin typeface="+mj-lt"/>
                <a:cs typeface="Arial"/>
              </a:rPr>
              <a:t>may</a:t>
            </a:r>
            <a:r>
              <a:rPr spc="30" dirty="0">
                <a:latin typeface="+mj-lt"/>
                <a:cs typeface="Arial"/>
              </a:rPr>
              <a:t> </a:t>
            </a:r>
            <a:r>
              <a:rPr spc="-129" dirty="0">
                <a:latin typeface="+mj-lt"/>
                <a:cs typeface="Arial"/>
              </a:rPr>
              <a:t>cross</a:t>
            </a:r>
            <a:r>
              <a:rPr spc="2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to</a:t>
            </a:r>
            <a:r>
              <a:rPr spc="10" dirty="0">
                <a:latin typeface="+mj-lt"/>
                <a:cs typeface="Arial"/>
              </a:rPr>
              <a:t> </a:t>
            </a:r>
            <a:r>
              <a:rPr spc="-89" dirty="0">
                <a:latin typeface="+mj-lt"/>
                <a:cs typeface="Arial"/>
              </a:rPr>
              <a:t>generate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109" dirty="0">
                <a:latin typeface="+mj-lt"/>
                <a:cs typeface="Arial"/>
              </a:rPr>
              <a:t>123456788 </a:t>
            </a:r>
            <a:r>
              <a:rPr dirty="0">
                <a:latin typeface="+mj-lt"/>
                <a:cs typeface="Arial"/>
              </a:rPr>
              <a:t>in</a:t>
            </a:r>
            <a:r>
              <a:rPr spc="-40" dirty="0">
                <a:latin typeface="+mj-lt"/>
                <a:cs typeface="Arial"/>
              </a:rPr>
              <a:t> which</a:t>
            </a:r>
            <a:r>
              <a:rPr spc="-3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city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8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is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spc="-50" dirty="0">
                <a:latin typeface="+mj-lt"/>
                <a:cs typeface="Arial"/>
              </a:rPr>
              <a:t>visited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spc="-20" dirty="0">
                <a:latin typeface="+mj-lt"/>
                <a:cs typeface="Arial"/>
              </a:rPr>
              <a:t>twice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spc="-50" dirty="0">
                <a:latin typeface="+mj-lt"/>
                <a:cs typeface="Arial"/>
              </a:rPr>
              <a:t>and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city</a:t>
            </a:r>
            <a:r>
              <a:rPr spc="-3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9</a:t>
            </a:r>
            <a:r>
              <a:rPr spc="-4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is</a:t>
            </a:r>
            <a:r>
              <a:rPr spc="-30" dirty="0">
                <a:latin typeface="+mj-lt"/>
                <a:cs typeface="Arial"/>
              </a:rPr>
              <a:t> </a:t>
            </a:r>
            <a:r>
              <a:rPr spc="-79" dirty="0">
                <a:latin typeface="+mj-lt"/>
                <a:cs typeface="Arial"/>
              </a:rPr>
              <a:t>dropped</a:t>
            </a:r>
            <a:r>
              <a:rPr spc="-30" dirty="0">
                <a:latin typeface="+mj-lt"/>
                <a:cs typeface="Arial"/>
              </a:rPr>
              <a:t> </a:t>
            </a:r>
            <a:r>
              <a:rPr spc="-50" dirty="0">
                <a:latin typeface="+mj-lt"/>
                <a:cs typeface="Arial"/>
              </a:rPr>
              <a:t>out</a:t>
            </a:r>
            <a:endParaRPr dirty="0">
              <a:latin typeface="+mj-lt"/>
              <a:cs typeface="Arial"/>
            </a:endParaRPr>
          </a:p>
          <a:p>
            <a:pPr marL="368705" indent="-294461">
              <a:spcBef>
                <a:spcPts val="12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000" spc="-109" dirty="0">
                <a:solidFill>
                  <a:srgbClr val="0000FF"/>
                </a:solidFill>
                <a:latin typeface="+mj-lt"/>
                <a:cs typeface="Arial"/>
              </a:rPr>
              <a:t>Ordered</a:t>
            </a:r>
            <a:r>
              <a:rPr sz="2000" spc="-30" dirty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sz="2000" spc="-129" dirty="0">
                <a:solidFill>
                  <a:srgbClr val="0000FF"/>
                </a:solidFill>
                <a:latin typeface="+mj-lt"/>
                <a:cs typeface="Arial"/>
              </a:rPr>
              <a:t>Crossover</a:t>
            </a:r>
            <a:r>
              <a:rPr sz="2000" spc="-129" dirty="0">
                <a:latin typeface="+mj-lt"/>
                <a:cs typeface="Arial"/>
              </a:rPr>
              <a:t>:</a:t>
            </a:r>
            <a:r>
              <a:rPr sz="2000" spc="168" dirty="0">
                <a:latin typeface="+mj-lt"/>
                <a:cs typeface="Arial"/>
              </a:rPr>
              <a:t> </a:t>
            </a:r>
            <a:r>
              <a:rPr sz="2000" spc="-40" dirty="0">
                <a:latin typeface="+mj-lt"/>
                <a:cs typeface="Arial"/>
              </a:rPr>
              <a:t>Child</a:t>
            </a:r>
            <a:r>
              <a:rPr sz="2000" spc="-30" dirty="0">
                <a:latin typeface="+mj-lt"/>
                <a:cs typeface="Arial"/>
              </a:rPr>
              <a:t> </a:t>
            </a:r>
            <a:r>
              <a:rPr sz="2000" spc="-50" dirty="0">
                <a:latin typeface="+mj-lt"/>
                <a:cs typeface="Arial"/>
              </a:rPr>
              <a:t>inherits</a:t>
            </a:r>
            <a:r>
              <a:rPr sz="2000" spc="-20" dirty="0">
                <a:latin typeface="+mj-lt"/>
                <a:cs typeface="Arial"/>
              </a:rPr>
              <a:t> </a:t>
            </a:r>
            <a:r>
              <a:rPr sz="2000" dirty="0">
                <a:latin typeface="+mj-lt"/>
                <a:cs typeface="Arial"/>
              </a:rPr>
              <a:t>“order</a:t>
            </a:r>
            <a:r>
              <a:rPr sz="2000" spc="-30" dirty="0">
                <a:latin typeface="+mj-lt"/>
                <a:cs typeface="Arial"/>
              </a:rPr>
              <a:t> </a:t>
            </a:r>
            <a:r>
              <a:rPr sz="2000" spc="-20" dirty="0">
                <a:latin typeface="+mj-lt"/>
                <a:cs typeface="Arial"/>
              </a:rPr>
              <a:t>information”</a:t>
            </a:r>
            <a:endParaRPr sz="2000"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  <a:spcBef>
                <a:spcPts val="178"/>
              </a:spcBef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860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spc="-79" dirty="0">
                <a:latin typeface="+mj-lt"/>
                <a:cs typeface="Arial"/>
              </a:rPr>
              <a:t>Select</a:t>
            </a:r>
            <a:r>
              <a:rPr spc="2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two</a:t>
            </a:r>
            <a:r>
              <a:rPr spc="10" dirty="0">
                <a:latin typeface="+mj-lt"/>
                <a:cs typeface="Arial"/>
              </a:rPr>
              <a:t> </a:t>
            </a:r>
            <a:r>
              <a:rPr spc="-40" dirty="0">
                <a:latin typeface="+mj-lt"/>
                <a:cs typeface="Arial"/>
              </a:rPr>
              <a:t>cut-</a:t>
            </a:r>
            <a:r>
              <a:rPr spc="-20" dirty="0">
                <a:latin typeface="+mj-lt"/>
                <a:cs typeface="Arial"/>
              </a:rPr>
              <a:t>points;</a:t>
            </a:r>
            <a:r>
              <a:rPr spc="10" dirty="0">
                <a:latin typeface="+mj-lt"/>
                <a:cs typeface="Arial"/>
              </a:rPr>
              <a:t> </a:t>
            </a:r>
            <a:r>
              <a:rPr spc="-178" dirty="0">
                <a:latin typeface="+mj-lt"/>
                <a:cs typeface="Arial"/>
              </a:rPr>
              <a:t>use</a:t>
            </a:r>
            <a:r>
              <a:rPr spc="40" dirty="0">
                <a:latin typeface="+mj-lt"/>
                <a:cs typeface="Arial"/>
              </a:rPr>
              <a:t> </a:t>
            </a:r>
            <a:r>
              <a:rPr spc="-20" dirty="0">
                <a:latin typeface="+mj-lt"/>
                <a:cs typeface="Arial"/>
              </a:rPr>
              <a:t>them</a:t>
            </a:r>
            <a:r>
              <a:rPr spc="2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in</a:t>
            </a:r>
            <a:r>
              <a:rPr spc="1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both</a:t>
            </a:r>
            <a:r>
              <a:rPr spc="10" dirty="0">
                <a:latin typeface="+mj-lt"/>
                <a:cs typeface="Arial"/>
              </a:rPr>
              <a:t> </a:t>
            </a:r>
            <a:r>
              <a:rPr spc="-20" dirty="0">
                <a:latin typeface="+mj-lt"/>
                <a:cs typeface="Arial"/>
              </a:rPr>
              <a:t>parents</a:t>
            </a:r>
            <a:endParaRPr dirty="0">
              <a:latin typeface="+mj-lt"/>
              <a:cs typeface="Arial"/>
            </a:endParaRPr>
          </a:p>
          <a:p>
            <a:pPr marL="645549">
              <a:lnSpc>
                <a:spcPts val="2378"/>
              </a:lnSpc>
              <a:tabLst>
                <a:tab pos="2311643" algn="l"/>
                <a:tab pos="3105681" algn="l"/>
                <a:tab pos="5000800" algn="l"/>
                <a:tab pos="5794838" algn="l"/>
              </a:tabLst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1054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i="1" dirty="0">
                <a:latin typeface="+mj-lt"/>
                <a:cs typeface="Arial"/>
              </a:rPr>
              <a:t>P</a:t>
            </a:r>
            <a:r>
              <a:rPr sz="2000" baseline="-11904" dirty="0">
                <a:latin typeface="+mj-lt"/>
                <a:cs typeface="Tahoma"/>
              </a:rPr>
              <a:t>1</a:t>
            </a:r>
            <a:r>
              <a:rPr sz="2000" spc="414" baseline="-11904" dirty="0">
                <a:latin typeface="+mj-lt"/>
                <a:cs typeface="Tahoma"/>
              </a:rPr>
              <a:t> </a:t>
            </a:r>
            <a:r>
              <a:rPr spc="367" dirty="0">
                <a:latin typeface="+mj-lt"/>
                <a:cs typeface="Arial"/>
              </a:rPr>
              <a:t>=</a:t>
            </a:r>
            <a:r>
              <a:rPr spc="69" dirty="0">
                <a:latin typeface="+mj-lt"/>
                <a:cs typeface="Arial"/>
              </a:rPr>
              <a:t> </a:t>
            </a:r>
            <a:r>
              <a:rPr spc="-40" dirty="0">
                <a:latin typeface="+mj-lt"/>
                <a:cs typeface="Arial"/>
              </a:rPr>
              <a:t>(</a:t>
            </a:r>
            <a:r>
              <a:rPr spc="-40" dirty="0" smtClean="0">
                <a:solidFill>
                  <a:srgbClr val="0000FF"/>
                </a:solidFill>
                <a:latin typeface="+mj-lt"/>
                <a:cs typeface="Arial"/>
              </a:rPr>
              <a:t>192</a:t>
            </a:r>
            <a:r>
              <a:rPr lang="en-US" spc="-40" dirty="0" smtClean="0">
                <a:solidFill>
                  <a:srgbClr val="0000FF"/>
                </a:solidFill>
                <a:latin typeface="+mj-lt"/>
                <a:cs typeface="Arial"/>
              </a:rPr>
              <a:t> || </a:t>
            </a:r>
            <a:r>
              <a:rPr spc="-40" dirty="0" smtClean="0">
                <a:solidFill>
                  <a:srgbClr val="0000FF"/>
                </a:solidFill>
                <a:latin typeface="+mj-lt"/>
                <a:cs typeface="Arial"/>
              </a:rPr>
              <a:t>4657</a:t>
            </a:r>
            <a:r>
              <a:rPr lang="en-US" spc="-40" dirty="0" smtClean="0">
                <a:solidFill>
                  <a:srgbClr val="0000FF"/>
                </a:solidFill>
                <a:latin typeface="+mj-lt"/>
                <a:cs typeface="Arial"/>
              </a:rPr>
              <a:t> || </a:t>
            </a:r>
            <a:r>
              <a:rPr dirty="0" smtClean="0">
                <a:solidFill>
                  <a:srgbClr val="0000FF"/>
                </a:solidFill>
                <a:latin typeface="+mj-lt"/>
                <a:cs typeface="Arial"/>
              </a:rPr>
              <a:t>83</a:t>
            </a:r>
            <a:r>
              <a:rPr dirty="0">
                <a:latin typeface="+mj-lt"/>
                <a:cs typeface="Arial"/>
              </a:rPr>
              <a:t>);</a:t>
            </a:r>
            <a:r>
              <a:rPr spc="30" dirty="0">
                <a:latin typeface="+mj-lt"/>
                <a:cs typeface="Arial"/>
              </a:rPr>
              <a:t> </a:t>
            </a:r>
            <a:r>
              <a:rPr i="1" dirty="0">
                <a:latin typeface="+mj-lt"/>
                <a:cs typeface="Arial"/>
              </a:rPr>
              <a:t>P</a:t>
            </a:r>
            <a:r>
              <a:rPr sz="2000" baseline="-11904" dirty="0">
                <a:latin typeface="+mj-lt"/>
                <a:cs typeface="Tahoma"/>
              </a:rPr>
              <a:t>2</a:t>
            </a:r>
            <a:r>
              <a:rPr sz="2000" spc="327" baseline="-11904" dirty="0">
                <a:latin typeface="+mj-lt"/>
                <a:cs typeface="Tahoma"/>
              </a:rPr>
              <a:t> </a:t>
            </a:r>
            <a:r>
              <a:rPr spc="367" dirty="0">
                <a:latin typeface="+mj-lt"/>
                <a:cs typeface="Arial"/>
              </a:rPr>
              <a:t>=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40" dirty="0">
                <a:latin typeface="+mj-lt"/>
                <a:cs typeface="Arial"/>
              </a:rPr>
              <a:t>(</a:t>
            </a:r>
            <a:r>
              <a:rPr spc="-40" dirty="0" smtClean="0">
                <a:solidFill>
                  <a:srgbClr val="FF0000"/>
                </a:solidFill>
                <a:latin typeface="+mj-lt"/>
                <a:cs typeface="Arial"/>
              </a:rPr>
              <a:t>459</a:t>
            </a:r>
            <a:r>
              <a:rPr lang="en-US" spc="-40" dirty="0" smtClean="0">
                <a:solidFill>
                  <a:srgbClr val="FF0000"/>
                </a:solidFill>
                <a:latin typeface="+mj-lt"/>
                <a:cs typeface="Arial"/>
              </a:rPr>
              <a:t> || </a:t>
            </a:r>
            <a:r>
              <a:rPr spc="-40" dirty="0" smtClean="0">
                <a:solidFill>
                  <a:srgbClr val="FF0000"/>
                </a:solidFill>
                <a:latin typeface="+mj-lt"/>
                <a:cs typeface="Arial"/>
              </a:rPr>
              <a:t>1876</a:t>
            </a:r>
            <a:r>
              <a:rPr lang="en-US" spc="-40" dirty="0" smtClean="0">
                <a:solidFill>
                  <a:srgbClr val="FF0000"/>
                </a:solidFill>
                <a:latin typeface="+mj-lt"/>
                <a:cs typeface="Arial"/>
              </a:rPr>
              <a:t> || </a:t>
            </a:r>
            <a:r>
              <a:rPr spc="-50" dirty="0" smtClean="0">
                <a:solidFill>
                  <a:srgbClr val="FF0000"/>
                </a:solidFill>
                <a:latin typeface="+mj-lt"/>
                <a:cs typeface="Arial"/>
              </a:rPr>
              <a:t>23</a:t>
            </a:r>
            <a:r>
              <a:rPr spc="-50" dirty="0">
                <a:latin typeface="+mj-lt"/>
                <a:cs typeface="Arial"/>
              </a:rPr>
              <a:t>)</a:t>
            </a:r>
            <a:endParaRPr dirty="0">
              <a:latin typeface="+mj-lt"/>
              <a:cs typeface="Arial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468684" y="4894785"/>
            <a:ext cx="6087891" cy="140400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46054" marR="215183" indent="-271810">
              <a:spcBef>
                <a:spcPts val="188"/>
              </a:spcBef>
              <a:tabLst>
                <a:tab pos="3505845" algn="l"/>
                <a:tab pos="4299883" algn="l"/>
              </a:tabLst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spc="-69" dirty="0">
                <a:latin typeface="+mj-lt"/>
                <a:cs typeface="Arial"/>
              </a:rPr>
              <a:t>Chile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59" dirty="0">
                <a:latin typeface="+mj-lt"/>
                <a:cs typeface="Arial"/>
              </a:rPr>
              <a:t>templates:</a:t>
            </a:r>
            <a:r>
              <a:rPr spc="226" dirty="0">
                <a:latin typeface="+mj-lt"/>
                <a:cs typeface="Arial"/>
              </a:rPr>
              <a:t> </a:t>
            </a:r>
            <a:r>
              <a:rPr i="1" dirty="0">
                <a:latin typeface="+mj-lt"/>
                <a:cs typeface="Arial"/>
              </a:rPr>
              <a:t>C</a:t>
            </a:r>
            <a:r>
              <a:rPr sz="2000" baseline="-11904" dirty="0">
                <a:latin typeface="+mj-lt"/>
                <a:cs typeface="Tahoma"/>
              </a:rPr>
              <a:t>1</a:t>
            </a:r>
            <a:r>
              <a:rPr sz="2000" spc="311" baseline="-11904" dirty="0">
                <a:latin typeface="+mj-lt"/>
                <a:cs typeface="Tahoma"/>
              </a:rPr>
              <a:t> </a:t>
            </a:r>
            <a:r>
              <a:rPr spc="367" dirty="0">
                <a:latin typeface="+mj-lt"/>
                <a:cs typeface="Arial"/>
              </a:rPr>
              <a:t>=</a:t>
            </a:r>
            <a:r>
              <a:rPr spc="20" dirty="0">
                <a:latin typeface="+mj-lt"/>
                <a:cs typeface="Arial"/>
              </a:rPr>
              <a:t> </a:t>
            </a:r>
            <a:r>
              <a:rPr spc="-40" dirty="0">
                <a:latin typeface="+mj-lt"/>
                <a:cs typeface="Arial"/>
              </a:rPr>
              <a:t>(</a:t>
            </a:r>
            <a:r>
              <a:rPr spc="-40" dirty="0" smtClean="0">
                <a:latin typeface="+mj-lt"/>
                <a:cs typeface="Arial"/>
              </a:rPr>
              <a:t>xxx</a:t>
            </a:r>
            <a:r>
              <a:rPr lang="en-US" spc="-40" dirty="0" smtClean="0">
                <a:latin typeface="+mj-lt"/>
                <a:cs typeface="Arial"/>
              </a:rPr>
              <a:t> </a:t>
            </a:r>
            <a:r>
              <a:rPr lang="en-US" dirty="0" smtClean="0">
                <a:latin typeface="+mj-lt"/>
                <a:cs typeface="Arial"/>
              </a:rPr>
              <a:t>||</a:t>
            </a:r>
            <a:r>
              <a:rPr spc="-40" dirty="0" smtClean="0">
                <a:solidFill>
                  <a:srgbClr val="0000FF"/>
                </a:solidFill>
                <a:latin typeface="+mj-lt"/>
                <a:cs typeface="Arial"/>
              </a:rPr>
              <a:t>4657</a:t>
            </a:r>
            <a:r>
              <a:rPr lang="en-US" spc="-40" dirty="0" smtClean="0">
                <a:solidFill>
                  <a:srgbClr val="0000FF"/>
                </a:solidFill>
                <a:latin typeface="+mj-lt"/>
                <a:cs typeface="Arial"/>
              </a:rPr>
              <a:t> </a:t>
            </a:r>
            <a:r>
              <a:rPr lang="en-US" spc="-40" dirty="0" smtClean="0">
                <a:latin typeface="+mj-lt"/>
                <a:cs typeface="Arial"/>
              </a:rPr>
              <a:t>||</a:t>
            </a:r>
            <a:r>
              <a:rPr dirty="0" smtClean="0">
                <a:latin typeface="+mj-lt"/>
                <a:cs typeface="Arial"/>
              </a:rPr>
              <a:t>xx</a:t>
            </a:r>
            <a:r>
              <a:rPr dirty="0">
                <a:latin typeface="+mj-lt"/>
                <a:cs typeface="Arial"/>
              </a:rPr>
              <a:t>);</a:t>
            </a:r>
            <a:r>
              <a:rPr spc="20" dirty="0">
                <a:latin typeface="+mj-lt"/>
                <a:cs typeface="Arial"/>
              </a:rPr>
              <a:t> </a:t>
            </a:r>
            <a:r>
              <a:rPr i="1" dirty="0">
                <a:latin typeface="+mj-lt"/>
                <a:cs typeface="Arial"/>
              </a:rPr>
              <a:t>C</a:t>
            </a:r>
            <a:r>
              <a:rPr sz="2000" baseline="-11904" dirty="0">
                <a:latin typeface="+mj-lt"/>
                <a:cs typeface="Tahoma"/>
              </a:rPr>
              <a:t>2</a:t>
            </a:r>
            <a:r>
              <a:rPr sz="2000" spc="311" baseline="-11904" dirty="0">
                <a:latin typeface="+mj-lt"/>
                <a:cs typeface="Tahoma"/>
              </a:rPr>
              <a:t> </a:t>
            </a:r>
            <a:r>
              <a:rPr spc="367" dirty="0">
                <a:latin typeface="+mj-lt"/>
                <a:cs typeface="Arial"/>
              </a:rPr>
              <a:t>=</a:t>
            </a:r>
            <a:r>
              <a:rPr spc="10" dirty="0">
                <a:latin typeface="+mj-lt"/>
                <a:cs typeface="Arial"/>
              </a:rPr>
              <a:t> </a:t>
            </a:r>
            <a:r>
              <a:rPr spc="-50" dirty="0">
                <a:latin typeface="+mj-lt"/>
                <a:cs typeface="Arial"/>
              </a:rPr>
              <a:t>(xxx </a:t>
            </a:r>
            <a:r>
              <a:rPr lang="en-US" spc="-50" dirty="0" smtClean="0">
                <a:latin typeface="+mj-lt"/>
                <a:cs typeface="Arial"/>
              </a:rPr>
              <a:t> || </a:t>
            </a:r>
            <a:r>
              <a:rPr lang="en-AU" spc="-99" dirty="0" smtClean="0">
                <a:solidFill>
                  <a:srgbClr val="FF0000"/>
                </a:solidFill>
                <a:cs typeface="Arial"/>
              </a:rPr>
              <a:t>1876 </a:t>
            </a:r>
            <a:r>
              <a:rPr lang="en-AU" spc="-99" dirty="0" smtClean="0">
                <a:cs typeface="Arial"/>
              </a:rPr>
              <a:t>||</a:t>
            </a:r>
            <a:endParaRPr lang="en-AU" dirty="0">
              <a:cs typeface="Arial"/>
            </a:endParaRPr>
          </a:p>
          <a:p>
            <a:pPr marL="346054" marR="215183" indent="-271810">
              <a:spcBef>
                <a:spcPts val="188"/>
              </a:spcBef>
              <a:tabLst>
                <a:tab pos="3505845" algn="l"/>
                <a:tab pos="4299883" algn="l"/>
              </a:tabLst>
            </a:pPr>
            <a:r>
              <a:rPr spc="-50" dirty="0" smtClean="0">
                <a:latin typeface="+mj-lt"/>
                <a:cs typeface="Arial"/>
              </a:rPr>
              <a:t>xx</a:t>
            </a:r>
            <a:r>
              <a:rPr spc="-50" dirty="0">
                <a:latin typeface="+mj-lt"/>
                <a:cs typeface="Arial"/>
              </a:rPr>
              <a:t>)</a:t>
            </a:r>
            <a:endParaRPr dirty="0">
              <a:latin typeface="+mj-lt"/>
              <a:cs typeface="Arial"/>
            </a:endParaRPr>
          </a:p>
          <a:p>
            <a:pPr marL="75503">
              <a:lnSpc>
                <a:spcPts val="2160"/>
              </a:lnSpc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84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i="1" dirty="0">
                <a:latin typeface="+mj-lt"/>
                <a:cs typeface="Arial"/>
              </a:rPr>
              <a:t>C</a:t>
            </a:r>
            <a:r>
              <a:rPr sz="2000" baseline="-11904" dirty="0">
                <a:latin typeface="+mj-lt"/>
                <a:cs typeface="Tahoma"/>
              </a:rPr>
              <a:t>1</a:t>
            </a:r>
            <a:r>
              <a:rPr sz="2000" spc="281" baseline="-11904" dirty="0">
                <a:latin typeface="+mj-lt"/>
                <a:cs typeface="Tahoma"/>
              </a:rPr>
              <a:t> </a:t>
            </a:r>
            <a:r>
              <a:rPr spc="-129" dirty="0">
                <a:latin typeface="+mj-lt"/>
                <a:cs typeface="Arial"/>
              </a:rPr>
              <a:t>receives</a:t>
            </a:r>
            <a:r>
              <a:rPr spc="1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the </a:t>
            </a:r>
            <a:r>
              <a:rPr spc="-40" dirty="0">
                <a:latin typeface="+mj-lt"/>
                <a:cs typeface="Arial"/>
              </a:rPr>
              <a:t>rest</a:t>
            </a:r>
            <a:r>
              <a:rPr spc="-1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from </a:t>
            </a:r>
            <a:r>
              <a:rPr i="1" dirty="0">
                <a:latin typeface="+mj-lt"/>
                <a:cs typeface="Arial"/>
              </a:rPr>
              <a:t>P</a:t>
            </a:r>
            <a:r>
              <a:rPr sz="2000" baseline="-11904" dirty="0">
                <a:latin typeface="+mj-lt"/>
                <a:cs typeface="Tahoma"/>
              </a:rPr>
              <a:t>2</a:t>
            </a:r>
            <a:r>
              <a:rPr sz="2000" spc="281" baseline="-11904" dirty="0">
                <a:latin typeface="+mj-lt"/>
                <a:cs typeface="Tahoma"/>
              </a:rPr>
              <a:t> </a:t>
            </a:r>
            <a:r>
              <a:rPr spc="-20" dirty="0">
                <a:latin typeface="+mj-lt"/>
                <a:cs typeface="Arial"/>
              </a:rPr>
              <a:t>starting</a:t>
            </a:r>
            <a:r>
              <a:rPr dirty="0">
                <a:latin typeface="+mj-lt"/>
                <a:cs typeface="Arial"/>
              </a:rPr>
              <a:t> at</a:t>
            </a:r>
            <a:r>
              <a:rPr spc="10" dirty="0">
                <a:latin typeface="+mj-lt"/>
                <a:cs typeface="Arial"/>
              </a:rPr>
              <a:t> </a:t>
            </a:r>
            <a:r>
              <a:rPr dirty="0">
                <a:latin typeface="+mj-lt"/>
                <a:cs typeface="Arial"/>
              </a:rPr>
              <a:t>2</a:t>
            </a:r>
            <a:r>
              <a:rPr sz="2000" baseline="27777" dirty="0">
                <a:latin typeface="+mj-lt"/>
                <a:cs typeface="Segoe UI Symbol"/>
              </a:rPr>
              <a:t>nd</a:t>
            </a:r>
            <a:r>
              <a:rPr sz="2000" spc="535" baseline="27777" dirty="0">
                <a:latin typeface="+mj-lt"/>
                <a:cs typeface="Segoe UI Symbol"/>
              </a:rPr>
              <a:t> </a:t>
            </a:r>
            <a:r>
              <a:rPr spc="-40" dirty="0">
                <a:latin typeface="+mj-lt"/>
                <a:cs typeface="Arial"/>
              </a:rPr>
              <a:t>cut-</a:t>
            </a:r>
            <a:r>
              <a:rPr spc="-20" dirty="0">
                <a:latin typeface="+mj-lt"/>
                <a:cs typeface="Arial"/>
              </a:rPr>
              <a:t>point:</a:t>
            </a:r>
            <a:endParaRPr dirty="0">
              <a:latin typeface="+mj-lt"/>
              <a:cs typeface="Arial"/>
            </a:endParaRPr>
          </a:p>
          <a:p>
            <a:pPr marL="624156">
              <a:spcBef>
                <a:spcPts val="218"/>
              </a:spcBef>
              <a:tabLst>
                <a:tab pos="2202164" algn="l"/>
                <a:tab pos="2937058" algn="l"/>
              </a:tabLst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1189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sz="1600" i="1" dirty="0">
                <a:latin typeface="+mj-lt"/>
                <a:cs typeface="Trebuchet MS"/>
              </a:rPr>
              <a:t>c</a:t>
            </a:r>
            <a:r>
              <a:rPr sz="1600" baseline="-13888" dirty="0">
                <a:latin typeface="+mj-lt"/>
                <a:cs typeface="Tahoma"/>
              </a:rPr>
              <a:t>1</a:t>
            </a:r>
            <a:r>
              <a:rPr sz="1400" i="1" baseline="5555" dirty="0">
                <a:latin typeface="+mj-lt"/>
                <a:cs typeface="Verdana"/>
              </a:rPr>
              <a:t>'</a:t>
            </a:r>
            <a:r>
              <a:rPr sz="1400" i="1" spc="743" baseline="5555" dirty="0">
                <a:latin typeface="+mj-lt"/>
                <a:cs typeface="Verdana"/>
              </a:rPr>
              <a:t> </a:t>
            </a:r>
            <a:r>
              <a:rPr sz="1600" spc="109" dirty="0">
                <a:latin typeface="+mj-lt"/>
                <a:cs typeface="Tahoma"/>
              </a:rPr>
              <a:t>=</a:t>
            </a:r>
            <a:r>
              <a:rPr sz="1600" spc="89" dirty="0">
                <a:latin typeface="+mj-lt"/>
                <a:cs typeface="Tahoma"/>
              </a:rPr>
              <a:t> </a:t>
            </a:r>
            <a:r>
              <a:rPr sz="1600" spc="-40" dirty="0">
                <a:latin typeface="+mj-lt"/>
                <a:cs typeface="Tahoma"/>
              </a:rPr>
              <a:t>(</a:t>
            </a:r>
            <a:r>
              <a:rPr sz="1600" spc="-40" dirty="0" smtClean="0">
                <a:solidFill>
                  <a:srgbClr val="FF0000"/>
                </a:solidFill>
                <a:latin typeface="+mj-lt"/>
                <a:cs typeface="Tahoma"/>
              </a:rPr>
              <a:t>239</a:t>
            </a:r>
            <a:r>
              <a:rPr lang="en-US" sz="1600" spc="-40" dirty="0" smtClean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US" sz="1600" spc="-40" dirty="0" smtClean="0">
                <a:latin typeface="+mj-lt"/>
                <a:cs typeface="Tahoma"/>
              </a:rPr>
              <a:t>||</a:t>
            </a:r>
            <a:r>
              <a:rPr lang="en-US" sz="1600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sz="1600" spc="-40" dirty="0" smtClean="0">
                <a:solidFill>
                  <a:srgbClr val="0000FF"/>
                </a:solidFill>
                <a:latin typeface="+mj-lt"/>
                <a:cs typeface="Tahoma"/>
              </a:rPr>
              <a:t>4657</a:t>
            </a:r>
            <a:r>
              <a:rPr lang="en-US" sz="1600" spc="-40" dirty="0" smtClean="0">
                <a:solidFill>
                  <a:srgbClr val="0000FF"/>
                </a:solidFill>
                <a:latin typeface="+mj-lt"/>
                <a:cs typeface="Tahoma"/>
              </a:rPr>
              <a:t> </a:t>
            </a:r>
            <a:r>
              <a:rPr lang="en-US" sz="1600" spc="-40" dirty="0" smtClean="0">
                <a:latin typeface="+mj-lt"/>
                <a:cs typeface="Tahoma"/>
              </a:rPr>
              <a:t>||</a:t>
            </a:r>
            <a:r>
              <a:rPr lang="en-US" sz="1600" dirty="0">
                <a:solidFill>
                  <a:srgbClr val="0000FF"/>
                </a:solidFill>
                <a:latin typeface="+mj-lt"/>
                <a:cs typeface="Tahoma"/>
              </a:rPr>
              <a:t> </a:t>
            </a:r>
            <a:r>
              <a:rPr sz="1600" spc="-50" dirty="0" smtClean="0">
                <a:solidFill>
                  <a:srgbClr val="FF0000"/>
                </a:solidFill>
                <a:latin typeface="+mj-lt"/>
                <a:cs typeface="Tahoma"/>
              </a:rPr>
              <a:t>18</a:t>
            </a:r>
            <a:r>
              <a:rPr sz="1600" spc="-50" dirty="0">
                <a:latin typeface="+mj-lt"/>
                <a:cs typeface="Tahoma"/>
              </a:rPr>
              <a:t>)</a:t>
            </a:r>
            <a:endParaRPr sz="1600" dirty="0">
              <a:latin typeface="+mj-lt"/>
              <a:cs typeface="Tahoma"/>
            </a:endParaRPr>
          </a:p>
          <a:p>
            <a:pPr marL="624156">
              <a:spcBef>
                <a:spcPts val="30"/>
              </a:spcBef>
              <a:tabLst>
                <a:tab pos="2989910" algn="l"/>
                <a:tab pos="3723543" algn="l"/>
              </a:tabLst>
            </a:pPr>
            <a:r>
              <a:rPr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sz="1600" spc="1100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sz="1600" dirty="0">
                <a:latin typeface="+mj-lt"/>
                <a:cs typeface="Tahoma"/>
              </a:rPr>
              <a:t>Similarly</a:t>
            </a:r>
            <a:r>
              <a:rPr sz="1600" spc="30" dirty="0">
                <a:latin typeface="+mj-lt"/>
                <a:cs typeface="Tahoma"/>
              </a:rPr>
              <a:t> </a:t>
            </a:r>
            <a:r>
              <a:rPr sz="1600" i="1" dirty="0">
                <a:latin typeface="+mj-lt"/>
                <a:cs typeface="Trebuchet MS"/>
              </a:rPr>
              <a:t>c</a:t>
            </a:r>
            <a:r>
              <a:rPr sz="1600" baseline="-13888" dirty="0">
                <a:latin typeface="+mj-lt"/>
                <a:cs typeface="Tahoma"/>
              </a:rPr>
              <a:t>2</a:t>
            </a:r>
            <a:r>
              <a:rPr sz="1400" i="1" baseline="5555" dirty="0">
                <a:latin typeface="+mj-lt"/>
                <a:cs typeface="Verdana"/>
              </a:rPr>
              <a:t>'</a:t>
            </a:r>
            <a:r>
              <a:rPr sz="1400" i="1" spc="668" baseline="5555" dirty="0">
                <a:latin typeface="+mj-lt"/>
                <a:cs typeface="Verdana"/>
              </a:rPr>
              <a:t> </a:t>
            </a:r>
            <a:r>
              <a:rPr sz="1600" spc="109" dirty="0">
                <a:latin typeface="+mj-lt"/>
                <a:cs typeface="Tahoma"/>
              </a:rPr>
              <a:t>=</a:t>
            </a:r>
            <a:r>
              <a:rPr sz="1600" spc="50" dirty="0">
                <a:latin typeface="+mj-lt"/>
                <a:cs typeface="Tahoma"/>
              </a:rPr>
              <a:t> </a:t>
            </a:r>
            <a:r>
              <a:rPr sz="1600" spc="-50" dirty="0">
                <a:latin typeface="+mj-lt"/>
                <a:cs typeface="Tahoma"/>
              </a:rPr>
              <a:t>(</a:t>
            </a:r>
            <a:r>
              <a:rPr sz="1600" spc="-50" dirty="0" smtClean="0">
                <a:solidFill>
                  <a:srgbClr val="0000FF"/>
                </a:solidFill>
                <a:latin typeface="+mj-lt"/>
                <a:cs typeface="Tahoma"/>
              </a:rPr>
              <a:t>39</a:t>
            </a:r>
            <a:r>
              <a:rPr lang="en-US" sz="1600" spc="-50" dirty="0" smtClean="0">
                <a:solidFill>
                  <a:srgbClr val="0000FF"/>
                </a:solidFill>
                <a:latin typeface="+mj-lt"/>
                <a:cs typeface="Tahoma"/>
              </a:rPr>
              <a:t> </a:t>
            </a:r>
            <a:r>
              <a:rPr lang="en-US" sz="1600" spc="-40" dirty="0">
                <a:cs typeface="Tahoma"/>
              </a:rPr>
              <a:t>|| </a:t>
            </a:r>
            <a:r>
              <a:rPr sz="1600" spc="-40" dirty="0" smtClean="0">
                <a:solidFill>
                  <a:srgbClr val="FF0000"/>
                </a:solidFill>
                <a:latin typeface="+mj-lt"/>
                <a:cs typeface="Tahoma"/>
              </a:rPr>
              <a:t>1876</a:t>
            </a:r>
            <a:r>
              <a:rPr sz="1600" dirty="0">
                <a:solidFill>
                  <a:srgbClr val="FF0000"/>
                </a:solidFill>
                <a:latin typeface="+mj-lt"/>
                <a:cs typeface="Tahoma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US" sz="1600" spc="-40" dirty="0">
                <a:cs typeface="Tahoma"/>
              </a:rPr>
              <a:t>|| </a:t>
            </a:r>
            <a:r>
              <a:rPr sz="1600" spc="-40" dirty="0" smtClean="0">
                <a:solidFill>
                  <a:srgbClr val="0000FF"/>
                </a:solidFill>
                <a:latin typeface="+mj-lt"/>
                <a:cs typeface="Tahoma"/>
              </a:rPr>
              <a:t>245</a:t>
            </a:r>
            <a:r>
              <a:rPr sz="1600" spc="-40" dirty="0">
                <a:latin typeface="+mj-lt"/>
                <a:cs typeface="Tahoma"/>
              </a:rPr>
              <a:t>)</a:t>
            </a:r>
            <a:endParaRPr sz="16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7290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pc="-59" dirty="0"/>
              <a:t>Genetic</a:t>
            </a:r>
            <a:r>
              <a:rPr lang="en-AU" spc="-149" dirty="0"/>
              <a:t> </a:t>
            </a:r>
            <a:r>
              <a:rPr lang="en-AU" spc="-50" dirty="0"/>
              <a:t>Algorithms:</a:t>
            </a:r>
            <a:r>
              <a:rPr lang="en-AU" spc="119" dirty="0"/>
              <a:t> </a:t>
            </a:r>
            <a:r>
              <a:rPr lang="en-AU" dirty="0"/>
              <a:t>Pros,</a:t>
            </a:r>
            <a:r>
              <a:rPr lang="en-AU" spc="-139" dirty="0"/>
              <a:t> </a:t>
            </a:r>
            <a:r>
              <a:rPr lang="en-AU" spc="-50" dirty="0"/>
              <a:t>Cons,</a:t>
            </a:r>
            <a:r>
              <a:rPr lang="en-AU" spc="-139" dirty="0"/>
              <a:t> </a:t>
            </a:r>
            <a:r>
              <a:rPr lang="en-AU" spc="-40" dirty="0"/>
              <a:t>etc.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2762"/>
            <a:ext cx="8809789" cy="4713387"/>
          </a:xfrm>
        </p:spPr>
        <p:txBody>
          <a:bodyPr>
            <a:noAutofit/>
          </a:bodyPr>
          <a:lstStyle/>
          <a:p>
            <a:pPr marL="368705" indent="-294461">
              <a:spcBef>
                <a:spcPts val="178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40" dirty="0">
                <a:latin typeface="+mj-lt"/>
                <a:cs typeface="Arial"/>
              </a:rPr>
              <a:t>Pros</a:t>
            </a:r>
            <a:endParaRPr lang="en-AU" dirty="0">
              <a:latin typeface="+mj-lt"/>
              <a:cs typeface="Arial"/>
            </a:endParaRPr>
          </a:p>
          <a:p>
            <a:pPr marL="917359" marR="60402" indent="-271810">
              <a:spcBef>
                <a:spcPts val="50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87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79" dirty="0">
                <a:latin typeface="+mj-lt"/>
                <a:cs typeface="Arial"/>
              </a:rPr>
              <a:t>Faster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(and</a:t>
            </a:r>
            <a:r>
              <a:rPr lang="en-AU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lower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109" dirty="0">
                <a:latin typeface="+mj-lt"/>
                <a:cs typeface="Arial"/>
              </a:rPr>
              <a:t>memory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requirements)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than </a:t>
            </a:r>
            <a:r>
              <a:rPr lang="en-AU" spc="-109" dirty="0">
                <a:latin typeface="+mj-lt"/>
                <a:cs typeface="Arial"/>
              </a:rPr>
              <a:t>searching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 </a:t>
            </a:r>
            <a:r>
              <a:rPr lang="en-AU" spc="-40" dirty="0">
                <a:latin typeface="+mj-lt"/>
                <a:cs typeface="Arial"/>
              </a:rPr>
              <a:t>very </a:t>
            </a:r>
            <a:r>
              <a:rPr lang="en-AU" spc="-79" dirty="0">
                <a:latin typeface="+mj-lt"/>
                <a:cs typeface="Arial"/>
              </a:rPr>
              <a:t>large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149" dirty="0">
                <a:latin typeface="+mj-lt"/>
                <a:cs typeface="Arial"/>
              </a:rPr>
              <a:t>search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space.</a:t>
            </a:r>
            <a:endParaRPr lang="en-AU" dirty="0">
              <a:latin typeface="+mj-lt"/>
              <a:cs typeface="Arial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1009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149" dirty="0">
                <a:latin typeface="+mj-lt"/>
                <a:cs typeface="Arial"/>
              </a:rPr>
              <a:t>Easy,</a:t>
            </a:r>
            <a:r>
              <a:rPr lang="en-AU" spc="5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in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that</a:t>
            </a:r>
            <a:r>
              <a:rPr lang="en-AU" spc="69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if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your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79" dirty="0">
                <a:latin typeface="+mj-lt"/>
                <a:cs typeface="Arial"/>
              </a:rPr>
              <a:t>candidate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79" dirty="0">
                <a:latin typeface="+mj-lt"/>
                <a:cs typeface="Arial"/>
              </a:rPr>
              <a:t>representation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and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fitness</a:t>
            </a:r>
            <a:endParaRPr lang="en-AU" dirty="0">
              <a:latin typeface="+mj-lt"/>
              <a:cs typeface="Arial"/>
            </a:endParaRPr>
          </a:p>
          <a:p>
            <a:pPr marL="917359" marR="635482">
              <a:spcBef>
                <a:spcPts val="79"/>
              </a:spcBef>
            </a:pPr>
            <a:r>
              <a:rPr lang="en-AU" spc="-20" dirty="0">
                <a:latin typeface="+mj-lt"/>
                <a:cs typeface="Arial"/>
              </a:rPr>
              <a:t>function</a:t>
            </a:r>
            <a:r>
              <a:rPr lang="en-AU" spc="-30" dirty="0">
                <a:latin typeface="+mj-lt"/>
                <a:cs typeface="Arial"/>
              </a:rPr>
              <a:t> </a:t>
            </a:r>
            <a:r>
              <a:rPr lang="en-AU" spc="-109" dirty="0">
                <a:latin typeface="+mj-lt"/>
                <a:cs typeface="Arial"/>
              </a:rPr>
              <a:t>are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correct,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solution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can</a:t>
            </a:r>
            <a:r>
              <a:rPr lang="en-AU" spc="-3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be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found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without</a:t>
            </a:r>
            <a:r>
              <a:rPr lang="en-AU" spc="-2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any </a:t>
            </a:r>
            <a:r>
              <a:rPr lang="en-AU" spc="-20" dirty="0">
                <a:latin typeface="+mj-lt"/>
                <a:cs typeface="Arial"/>
              </a:rPr>
              <a:t>explicit</a:t>
            </a:r>
            <a:r>
              <a:rPr lang="en-AU" spc="-3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analytical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work.</a:t>
            </a:r>
            <a:endParaRPr lang="en-AU" dirty="0">
              <a:latin typeface="+mj-lt"/>
              <a:cs typeface="Arial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6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Implicit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parallelism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inherent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in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evolutionary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operators</a:t>
            </a:r>
            <a:endParaRPr lang="en-AU" dirty="0">
              <a:latin typeface="+mj-lt"/>
              <a:cs typeface="Arial"/>
            </a:endParaRPr>
          </a:p>
          <a:p>
            <a:pPr marL="368705" indent="-294461"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40" dirty="0">
                <a:latin typeface="+mj-lt"/>
                <a:cs typeface="Arial"/>
              </a:rPr>
              <a:t>Cons</a:t>
            </a:r>
            <a:endParaRPr lang="en-AU" dirty="0">
              <a:latin typeface="+mj-lt"/>
              <a:cs typeface="Arial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892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99" dirty="0">
                <a:latin typeface="+mj-lt"/>
                <a:cs typeface="Arial"/>
              </a:rPr>
              <a:t>Randomized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–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not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optimal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or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139" dirty="0">
                <a:latin typeface="+mj-lt"/>
                <a:cs typeface="Arial"/>
              </a:rPr>
              <a:t>even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complete.</a:t>
            </a:r>
            <a:endParaRPr lang="en-AU" dirty="0">
              <a:latin typeface="+mj-lt"/>
              <a:cs typeface="Arial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892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Do not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take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advantage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of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59" dirty="0">
                <a:latin typeface="+mj-lt"/>
                <a:cs typeface="Arial"/>
              </a:rPr>
              <a:t>domain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knowledge</a:t>
            </a:r>
            <a:endParaRPr lang="en-AU" dirty="0">
              <a:latin typeface="+mj-lt"/>
              <a:cs typeface="Arial"/>
            </a:endParaRPr>
          </a:p>
          <a:p>
            <a:pPr marL="917359" marR="498318" indent="-271810">
              <a:spcBef>
                <a:spcPts val="79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84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129" dirty="0">
                <a:latin typeface="+mj-lt"/>
                <a:cs typeface="Arial"/>
              </a:rPr>
              <a:t>Can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get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stuck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on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local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maxima,</a:t>
            </a:r>
            <a:r>
              <a:rPr lang="en-AU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though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129" dirty="0">
                <a:latin typeface="+mj-lt"/>
                <a:cs typeface="Arial"/>
              </a:rPr>
              <a:t>crossover</a:t>
            </a:r>
            <a:r>
              <a:rPr lang="en-AU" spc="-1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can</a:t>
            </a:r>
            <a:r>
              <a:rPr lang="en-AU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help </a:t>
            </a:r>
            <a:r>
              <a:rPr lang="en-AU" dirty="0">
                <a:latin typeface="+mj-lt"/>
                <a:cs typeface="Arial"/>
              </a:rPr>
              <a:t>mitigate</a:t>
            </a:r>
            <a:r>
              <a:rPr lang="en-AU" spc="-129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this.</a:t>
            </a:r>
            <a:endParaRPr lang="en-AU" dirty="0">
              <a:latin typeface="+mj-lt"/>
              <a:cs typeface="Arial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06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It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can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be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hard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to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work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out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69" dirty="0">
                <a:latin typeface="+mj-lt"/>
                <a:cs typeface="Arial"/>
              </a:rPr>
              <a:t>how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spc="-50" dirty="0">
                <a:latin typeface="+mj-lt"/>
                <a:cs typeface="Arial"/>
              </a:rPr>
              <a:t>best</a:t>
            </a:r>
            <a:r>
              <a:rPr lang="en-AU" spc="2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to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99" dirty="0">
                <a:latin typeface="+mj-lt"/>
                <a:cs typeface="Arial"/>
              </a:rPr>
              <a:t>represent</a:t>
            </a:r>
            <a:r>
              <a:rPr lang="en-AU" spc="1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</a:t>
            </a:r>
            <a:r>
              <a:rPr lang="en-AU" spc="3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candidate</a:t>
            </a:r>
            <a:endParaRPr lang="en-AU" dirty="0">
              <a:latin typeface="+mj-lt"/>
              <a:cs typeface="Arial"/>
            </a:endParaRPr>
          </a:p>
          <a:p>
            <a:pPr marL="917359"/>
            <a:r>
              <a:rPr lang="en-AU" spc="-178" dirty="0">
                <a:latin typeface="+mj-lt"/>
                <a:cs typeface="Arial"/>
              </a:rPr>
              <a:t>as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</a:t>
            </a:r>
            <a:r>
              <a:rPr lang="en-AU" spc="5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bit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string</a:t>
            </a:r>
            <a:r>
              <a:rPr lang="en-AU" spc="40" dirty="0"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(or</a:t>
            </a:r>
            <a:r>
              <a:rPr lang="en-AU" spc="50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otherwise).</a:t>
            </a:r>
            <a:endParaRPr lang="en-AU" dirty="0">
              <a:latin typeface="+mj-lt"/>
              <a:cs typeface="Arial"/>
            </a:endParaRPr>
          </a:p>
          <a:p>
            <a:pPr marL="368705" indent="-294461"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89" dirty="0">
                <a:latin typeface="+mj-lt"/>
                <a:cs typeface="Arial"/>
              </a:rPr>
              <a:t>Related</a:t>
            </a:r>
            <a:r>
              <a:rPr lang="en-AU" spc="-20" dirty="0">
                <a:latin typeface="+mj-lt"/>
                <a:cs typeface="Arial"/>
              </a:rPr>
              <a:t> Technologies</a:t>
            </a:r>
            <a:endParaRPr lang="en-AU" dirty="0">
              <a:latin typeface="+mj-lt"/>
              <a:cs typeface="Arial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9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pc="-89" dirty="0">
                <a:latin typeface="+mj-lt"/>
                <a:cs typeface="Arial"/>
              </a:rPr>
              <a:t>Genetic</a:t>
            </a:r>
            <a:r>
              <a:rPr lang="en-AU" spc="59" dirty="0">
                <a:latin typeface="+mj-lt"/>
                <a:cs typeface="Arial"/>
              </a:rPr>
              <a:t> </a:t>
            </a:r>
            <a:r>
              <a:rPr lang="en-AU" spc="-20" dirty="0">
                <a:latin typeface="+mj-lt"/>
                <a:cs typeface="Arial"/>
              </a:rPr>
              <a:t>Programming</a:t>
            </a:r>
            <a:endParaRPr lang="en-AU" dirty="0">
              <a:latin typeface="+mj-lt"/>
              <a:cs typeface="Arial"/>
            </a:endParaRPr>
          </a:p>
          <a:p>
            <a:pPr marL="481957" algn="ctr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3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Tahoma"/>
              </a:rPr>
              <a:t>Existing</a:t>
            </a:r>
            <a:r>
              <a:rPr lang="en-AU" sz="1600" spc="-10" dirty="0">
                <a:latin typeface="+mj-lt"/>
                <a:cs typeface="Tahoma"/>
              </a:rPr>
              <a:t> </a:t>
            </a:r>
            <a:r>
              <a:rPr lang="en-AU" sz="1600" spc="-50" dirty="0">
                <a:latin typeface="+mj-lt"/>
                <a:cs typeface="Tahoma"/>
              </a:rPr>
              <a:t>programs</a:t>
            </a:r>
            <a:r>
              <a:rPr lang="en-AU" sz="1600" spc="-10" dirty="0">
                <a:latin typeface="+mj-lt"/>
                <a:cs typeface="Tahoma"/>
              </a:rPr>
              <a:t> </a:t>
            </a:r>
            <a:r>
              <a:rPr lang="en-AU" sz="1600" spc="-59" dirty="0">
                <a:latin typeface="+mj-lt"/>
                <a:cs typeface="Tahoma"/>
              </a:rPr>
              <a:t>are</a:t>
            </a:r>
            <a:r>
              <a:rPr lang="en-AU" sz="1600" spc="-20" dirty="0">
                <a:latin typeface="+mj-lt"/>
                <a:cs typeface="Tahoma"/>
              </a:rPr>
              <a:t> </a:t>
            </a:r>
            <a:r>
              <a:rPr lang="en-AU" sz="1600" spc="-40" dirty="0">
                <a:latin typeface="+mj-lt"/>
                <a:cs typeface="Tahoma"/>
              </a:rPr>
              <a:t>combined</a:t>
            </a:r>
            <a:r>
              <a:rPr lang="en-AU" sz="1600" spc="-10" dirty="0">
                <a:latin typeface="+mj-lt"/>
                <a:cs typeface="Tahoma"/>
              </a:rPr>
              <a:t> </a:t>
            </a:r>
            <a:r>
              <a:rPr lang="en-AU" sz="1600" dirty="0">
                <a:latin typeface="+mj-lt"/>
                <a:cs typeface="Tahoma"/>
              </a:rPr>
              <a:t>to</a:t>
            </a:r>
            <a:r>
              <a:rPr lang="en-AU" sz="1600" spc="-10" dirty="0">
                <a:latin typeface="+mj-lt"/>
                <a:cs typeface="Tahoma"/>
              </a:rPr>
              <a:t> </a:t>
            </a:r>
            <a:r>
              <a:rPr lang="en-AU" sz="1600" spc="-69" dirty="0">
                <a:latin typeface="+mj-lt"/>
                <a:cs typeface="Tahoma"/>
              </a:rPr>
              <a:t>breed</a:t>
            </a:r>
            <a:r>
              <a:rPr lang="en-AU" sz="1600" spc="-20" dirty="0">
                <a:latin typeface="+mj-lt"/>
                <a:cs typeface="Tahoma"/>
              </a:rPr>
              <a:t> </a:t>
            </a:r>
            <a:r>
              <a:rPr lang="en-AU" sz="1600" spc="-40" dirty="0">
                <a:latin typeface="+mj-lt"/>
                <a:cs typeface="Tahoma"/>
              </a:rPr>
              <a:t>new</a:t>
            </a:r>
            <a:r>
              <a:rPr lang="en-AU" sz="1600" spc="-10" dirty="0">
                <a:latin typeface="+mj-lt"/>
                <a:cs typeface="Tahoma"/>
              </a:rPr>
              <a:t> </a:t>
            </a:r>
            <a:r>
              <a:rPr lang="en-AU" sz="1600" spc="-20" dirty="0">
                <a:latin typeface="+mj-lt"/>
                <a:cs typeface="Tahoma"/>
              </a:rPr>
              <a:t>programs</a:t>
            </a:r>
            <a:endParaRPr lang="en-AU" sz="1600" dirty="0">
              <a:latin typeface="+mj-lt"/>
              <a:cs typeface="Tahoma"/>
            </a:endParaRPr>
          </a:p>
          <a:p>
            <a:pPr marL="645549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1114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dirty="0">
                <a:latin typeface="+mj-lt"/>
                <a:cs typeface="Arial"/>
              </a:rPr>
              <a:t>Artificial</a:t>
            </a:r>
            <a:r>
              <a:rPr lang="en-AU" spc="99" dirty="0">
                <a:latin typeface="+mj-lt"/>
                <a:cs typeface="Arial"/>
              </a:rPr>
              <a:t> </a:t>
            </a:r>
            <a:r>
              <a:rPr lang="en-AU" spc="-40" dirty="0">
                <a:latin typeface="+mj-lt"/>
                <a:cs typeface="Arial"/>
              </a:rPr>
              <a:t>Life</a:t>
            </a:r>
            <a:endParaRPr lang="en-AU" dirty="0">
              <a:latin typeface="+mj-lt"/>
              <a:cs typeface="Arial"/>
            </a:endParaRPr>
          </a:p>
          <a:p>
            <a:pPr marL="388839" algn="ctr"/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/>
              </a:rPr>
              <a:t>)</a:t>
            </a:r>
            <a:r>
              <a:rPr lang="en-AU" sz="1600" spc="995" baseline="13888" dirty="0">
                <a:solidFill>
                  <a:srgbClr val="3333B2"/>
                </a:solidFill>
                <a:latin typeface="+mj-lt"/>
                <a:cs typeface="Arial"/>
              </a:rPr>
              <a:t> </a:t>
            </a:r>
            <a:r>
              <a:rPr lang="en-AU" sz="1600" dirty="0">
                <a:latin typeface="+mj-lt"/>
                <a:cs typeface="Tahoma"/>
              </a:rPr>
              <a:t>Using</a:t>
            </a:r>
            <a:r>
              <a:rPr lang="en-AU" sz="1600" spc="10" dirty="0">
                <a:latin typeface="+mj-lt"/>
                <a:cs typeface="Tahoma"/>
              </a:rPr>
              <a:t> </a:t>
            </a:r>
            <a:r>
              <a:rPr lang="en-AU" sz="1600" spc="-20" dirty="0">
                <a:latin typeface="+mj-lt"/>
                <a:cs typeface="Tahoma"/>
              </a:rPr>
              <a:t>cellular</a:t>
            </a:r>
            <a:r>
              <a:rPr lang="en-AU" sz="1600" dirty="0">
                <a:latin typeface="+mj-lt"/>
                <a:cs typeface="Tahoma"/>
              </a:rPr>
              <a:t> </a:t>
            </a:r>
            <a:r>
              <a:rPr lang="en-AU" sz="1600" spc="-20" dirty="0">
                <a:latin typeface="+mj-lt"/>
                <a:cs typeface="Tahoma"/>
              </a:rPr>
              <a:t>automata</a:t>
            </a:r>
            <a:r>
              <a:rPr lang="en-AU" sz="1600" spc="10" dirty="0">
                <a:latin typeface="+mj-lt"/>
                <a:cs typeface="Tahoma"/>
              </a:rPr>
              <a:t> </a:t>
            </a:r>
            <a:r>
              <a:rPr lang="en-AU" sz="1600" dirty="0">
                <a:latin typeface="+mj-lt"/>
                <a:cs typeface="Tahoma"/>
              </a:rPr>
              <a:t>to</a:t>
            </a:r>
            <a:r>
              <a:rPr lang="en-AU" sz="1600" spc="10" dirty="0">
                <a:latin typeface="+mj-lt"/>
                <a:cs typeface="Tahoma"/>
              </a:rPr>
              <a:t> </a:t>
            </a:r>
            <a:r>
              <a:rPr lang="en-AU" sz="1600" spc="-40" dirty="0">
                <a:latin typeface="+mj-lt"/>
                <a:cs typeface="Tahoma"/>
              </a:rPr>
              <a:t>simulate</a:t>
            </a:r>
            <a:r>
              <a:rPr lang="en-AU" sz="1600" dirty="0">
                <a:latin typeface="+mj-lt"/>
                <a:cs typeface="Tahoma"/>
              </a:rPr>
              <a:t> </a:t>
            </a:r>
            <a:r>
              <a:rPr lang="en-AU" sz="1600" spc="-20" dirty="0">
                <a:latin typeface="+mj-lt"/>
                <a:cs typeface="Tahoma"/>
              </a:rPr>
              <a:t>population</a:t>
            </a:r>
            <a:r>
              <a:rPr lang="en-AU" sz="1600" spc="10" dirty="0">
                <a:latin typeface="+mj-lt"/>
                <a:cs typeface="Tahoma"/>
              </a:rPr>
              <a:t> </a:t>
            </a:r>
            <a:r>
              <a:rPr lang="en-AU" sz="1600" spc="-20" dirty="0">
                <a:latin typeface="+mj-lt"/>
                <a:cs typeface="Tahoma"/>
              </a:rPr>
              <a:t>growth</a:t>
            </a:r>
            <a:endParaRPr lang="en-AU" sz="1600" dirty="0">
              <a:latin typeface="+mj-lt"/>
              <a:cs typeface="Tahoma"/>
            </a:endParaRPr>
          </a:p>
          <a:p>
            <a:endParaRPr lang="en-AU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24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7" y="135988"/>
            <a:ext cx="5457458" cy="449805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spcBef>
                <a:spcPts val="268"/>
              </a:spcBef>
            </a:pPr>
            <a:r>
              <a:rPr spc="-59" dirty="0"/>
              <a:t>Genetic</a:t>
            </a:r>
            <a:r>
              <a:rPr spc="-149" dirty="0"/>
              <a:t> </a:t>
            </a:r>
            <a:r>
              <a:rPr spc="-50" dirty="0"/>
              <a:t>Algorithms:</a:t>
            </a:r>
            <a:r>
              <a:rPr spc="119" dirty="0"/>
              <a:t> </a:t>
            </a:r>
            <a:r>
              <a:rPr dirty="0"/>
              <a:t>Pros,</a:t>
            </a:r>
            <a:r>
              <a:rPr spc="-139" dirty="0"/>
              <a:t> </a:t>
            </a:r>
            <a:r>
              <a:rPr spc="-50" dirty="0"/>
              <a:t>Cons,</a:t>
            </a:r>
            <a:r>
              <a:rPr spc="-139" dirty="0"/>
              <a:t> </a:t>
            </a:r>
            <a:r>
              <a:rPr spc="-40" dirty="0"/>
              <a:t>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898" y="826280"/>
            <a:ext cx="7568967" cy="575521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68705" indent="-294461">
              <a:lnSpc>
                <a:spcPts val="2596"/>
              </a:lnSpc>
              <a:spcBef>
                <a:spcPts val="178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40" dirty="0">
                <a:latin typeface="Arial"/>
                <a:cs typeface="Arial"/>
              </a:rPr>
              <a:t>Pros</a:t>
            </a:r>
            <a:endParaRPr sz="2180" dirty="0">
              <a:latin typeface="Arial"/>
              <a:cs typeface="Arial"/>
            </a:endParaRPr>
          </a:p>
          <a:p>
            <a:pPr marL="917359" marR="60402" indent="-271810">
              <a:lnSpc>
                <a:spcPts val="2378"/>
              </a:lnSpc>
              <a:spcBef>
                <a:spcPts val="50"/>
              </a:spcBef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876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Faster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(and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lower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memory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requirements)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than </a:t>
            </a:r>
            <a:r>
              <a:rPr sz="1982" spc="-109" dirty="0">
                <a:latin typeface="Arial"/>
                <a:cs typeface="Arial"/>
              </a:rPr>
              <a:t>searching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 </a:t>
            </a:r>
            <a:r>
              <a:rPr sz="1982" spc="-40" dirty="0">
                <a:latin typeface="Arial"/>
                <a:cs typeface="Arial"/>
              </a:rPr>
              <a:t>very </a:t>
            </a:r>
            <a:r>
              <a:rPr sz="1982" spc="-79" dirty="0">
                <a:latin typeface="Arial"/>
                <a:cs typeface="Arial"/>
              </a:rPr>
              <a:t>large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search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space.</a:t>
            </a:r>
            <a:endParaRPr sz="1982" dirty="0">
              <a:latin typeface="Arial"/>
              <a:cs typeface="Arial"/>
            </a:endParaRPr>
          </a:p>
          <a:p>
            <a:pPr marL="645549">
              <a:lnSpc>
                <a:spcPts val="2279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1009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Easy,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that</a:t>
            </a:r>
            <a:r>
              <a:rPr sz="1982" spc="6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if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your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candidate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representation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and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fitness</a:t>
            </a:r>
            <a:endParaRPr sz="1982" dirty="0">
              <a:latin typeface="Arial"/>
              <a:cs typeface="Arial"/>
            </a:endParaRPr>
          </a:p>
          <a:p>
            <a:pPr marL="917359" marR="635482">
              <a:lnSpc>
                <a:spcPts val="2378"/>
              </a:lnSpc>
              <a:spcBef>
                <a:spcPts val="79"/>
              </a:spcBef>
            </a:pPr>
            <a:r>
              <a:rPr sz="1982" spc="-20" dirty="0">
                <a:latin typeface="Arial"/>
                <a:cs typeface="Arial"/>
              </a:rPr>
              <a:t>function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are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correct,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solution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can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be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found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without</a:t>
            </a:r>
            <a:r>
              <a:rPr sz="1982" spc="-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any </a:t>
            </a:r>
            <a:r>
              <a:rPr sz="1982" spc="-20" dirty="0">
                <a:latin typeface="Arial"/>
                <a:cs typeface="Arial"/>
              </a:rPr>
              <a:t>explicit</a:t>
            </a:r>
            <a:r>
              <a:rPr sz="1982" spc="-3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analytical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work.</a:t>
            </a:r>
            <a:endParaRPr sz="1982" dirty="0">
              <a:latin typeface="Arial"/>
              <a:cs typeface="Arial"/>
            </a:endParaRPr>
          </a:p>
          <a:p>
            <a:pPr marL="645549">
              <a:lnSpc>
                <a:spcPts val="2180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96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Implicit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parallelism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inherent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in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evolutionary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operators</a:t>
            </a:r>
            <a:endParaRPr sz="1982" dirty="0">
              <a:latin typeface="Arial"/>
              <a:cs typeface="Arial"/>
            </a:endParaRPr>
          </a:p>
          <a:p>
            <a:pPr marL="368705" indent="-294461">
              <a:lnSpc>
                <a:spcPts val="2487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40" dirty="0">
                <a:latin typeface="Arial"/>
                <a:cs typeface="Arial"/>
              </a:rPr>
              <a:t>Cons</a:t>
            </a:r>
            <a:endParaRPr sz="2180" dirty="0">
              <a:latin typeface="Arial"/>
              <a:cs typeface="Arial"/>
            </a:endParaRPr>
          </a:p>
          <a:p>
            <a:pPr marL="645549">
              <a:lnSpc>
                <a:spcPts val="2348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89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Randomized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–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not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optimal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or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39" dirty="0">
                <a:latin typeface="Arial"/>
                <a:cs typeface="Arial"/>
              </a:rPr>
              <a:t>even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complete.</a:t>
            </a:r>
            <a:endParaRPr sz="1982" dirty="0">
              <a:latin typeface="Arial"/>
              <a:cs typeface="Arial"/>
            </a:endParaRPr>
          </a:p>
          <a:p>
            <a:pPr marL="645549">
              <a:lnSpc>
                <a:spcPts val="2368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89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Do not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take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advantage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of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domain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knowledge</a:t>
            </a:r>
            <a:endParaRPr sz="1982" dirty="0">
              <a:latin typeface="Arial"/>
              <a:cs typeface="Arial"/>
            </a:endParaRPr>
          </a:p>
          <a:p>
            <a:pPr marL="917359" marR="498318" indent="-271810">
              <a:lnSpc>
                <a:spcPts val="2378"/>
              </a:lnSpc>
              <a:spcBef>
                <a:spcPts val="79"/>
              </a:spcBef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846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Can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get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stuck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on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local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maxima,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though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crossover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can</a:t>
            </a:r>
            <a:r>
              <a:rPr sz="1982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help </a:t>
            </a:r>
            <a:r>
              <a:rPr sz="1982" dirty="0">
                <a:latin typeface="Arial"/>
                <a:cs typeface="Arial"/>
              </a:rPr>
              <a:t>mitigate</a:t>
            </a:r>
            <a:r>
              <a:rPr sz="1982" spc="-12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this.</a:t>
            </a:r>
            <a:endParaRPr sz="1982" dirty="0">
              <a:latin typeface="Arial"/>
              <a:cs typeface="Arial"/>
            </a:endParaRPr>
          </a:p>
          <a:p>
            <a:pPr marL="645549">
              <a:lnSpc>
                <a:spcPts val="2279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906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It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can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be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hard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work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out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how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best</a:t>
            </a:r>
            <a:r>
              <a:rPr sz="1982" spc="2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to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represent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3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candidate</a:t>
            </a:r>
            <a:endParaRPr sz="1982" dirty="0">
              <a:latin typeface="Arial"/>
              <a:cs typeface="Arial"/>
            </a:endParaRPr>
          </a:p>
          <a:p>
            <a:pPr marL="917359">
              <a:lnSpc>
                <a:spcPts val="2269"/>
              </a:lnSpc>
            </a:pPr>
            <a:r>
              <a:rPr sz="1982" spc="-178" dirty="0">
                <a:latin typeface="Arial"/>
                <a:cs typeface="Arial"/>
              </a:rPr>
              <a:t>as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bit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string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(or</a:t>
            </a:r>
            <a:r>
              <a:rPr sz="1982" spc="5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otherwise).</a:t>
            </a:r>
            <a:endParaRPr sz="1982" dirty="0">
              <a:latin typeface="Arial"/>
              <a:cs typeface="Arial"/>
            </a:endParaRPr>
          </a:p>
          <a:p>
            <a:pPr marL="368705" indent="-294461">
              <a:lnSpc>
                <a:spcPts val="2388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sz="2180" spc="-89" dirty="0">
                <a:latin typeface="Arial"/>
                <a:cs typeface="Arial"/>
              </a:rPr>
              <a:t>Related</a:t>
            </a:r>
            <a:r>
              <a:rPr sz="2180" spc="-20" dirty="0">
                <a:latin typeface="Arial"/>
                <a:cs typeface="Arial"/>
              </a:rPr>
              <a:t> Technologies</a:t>
            </a:r>
            <a:endParaRPr sz="2180" dirty="0">
              <a:latin typeface="Arial"/>
              <a:cs typeface="Arial"/>
            </a:endParaRPr>
          </a:p>
          <a:p>
            <a:pPr marL="645549">
              <a:lnSpc>
                <a:spcPts val="2249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99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Genetic</a:t>
            </a:r>
            <a:r>
              <a:rPr sz="1982" spc="59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Programming</a:t>
            </a:r>
            <a:endParaRPr sz="1982" dirty="0">
              <a:latin typeface="Arial"/>
              <a:cs typeface="Arial"/>
            </a:endParaRPr>
          </a:p>
          <a:p>
            <a:pPr marL="481957" algn="ctr">
              <a:lnSpc>
                <a:spcPts val="2051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93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784" dirty="0">
                <a:latin typeface="Tahoma"/>
                <a:cs typeface="Tahoma"/>
              </a:rPr>
              <a:t>Existing</a:t>
            </a:r>
            <a:r>
              <a:rPr sz="1784" spc="-10" dirty="0">
                <a:latin typeface="Tahoma"/>
                <a:cs typeface="Tahoma"/>
              </a:rPr>
              <a:t> </a:t>
            </a:r>
            <a:r>
              <a:rPr sz="1784" spc="-50" dirty="0">
                <a:latin typeface="Tahoma"/>
                <a:cs typeface="Tahoma"/>
              </a:rPr>
              <a:t>programs</a:t>
            </a:r>
            <a:r>
              <a:rPr sz="1784" spc="-10" dirty="0">
                <a:latin typeface="Tahoma"/>
                <a:cs typeface="Tahoma"/>
              </a:rPr>
              <a:t> </a:t>
            </a:r>
            <a:r>
              <a:rPr sz="1784" spc="-59" dirty="0">
                <a:latin typeface="Tahoma"/>
                <a:cs typeface="Tahoma"/>
              </a:rPr>
              <a:t>are</a:t>
            </a:r>
            <a:r>
              <a:rPr sz="1784" spc="-20" dirty="0">
                <a:latin typeface="Tahoma"/>
                <a:cs typeface="Tahoma"/>
              </a:rPr>
              <a:t> </a:t>
            </a:r>
            <a:r>
              <a:rPr sz="1784" spc="-40" dirty="0">
                <a:latin typeface="Tahoma"/>
                <a:cs typeface="Tahoma"/>
              </a:rPr>
              <a:t>combined</a:t>
            </a:r>
            <a:r>
              <a:rPr sz="1784" spc="-10" dirty="0">
                <a:latin typeface="Tahoma"/>
                <a:cs typeface="Tahoma"/>
              </a:rPr>
              <a:t> </a:t>
            </a:r>
            <a:r>
              <a:rPr sz="1784" dirty="0">
                <a:latin typeface="Tahoma"/>
                <a:cs typeface="Tahoma"/>
              </a:rPr>
              <a:t>to</a:t>
            </a:r>
            <a:r>
              <a:rPr sz="1784" spc="-10" dirty="0">
                <a:latin typeface="Tahoma"/>
                <a:cs typeface="Tahoma"/>
              </a:rPr>
              <a:t> </a:t>
            </a:r>
            <a:r>
              <a:rPr sz="1784" spc="-69" dirty="0">
                <a:latin typeface="Tahoma"/>
                <a:cs typeface="Tahoma"/>
              </a:rPr>
              <a:t>breed</a:t>
            </a:r>
            <a:r>
              <a:rPr sz="1784" spc="-20" dirty="0">
                <a:latin typeface="Tahoma"/>
                <a:cs typeface="Tahoma"/>
              </a:rPr>
              <a:t> </a:t>
            </a:r>
            <a:r>
              <a:rPr sz="1784" spc="-40" dirty="0">
                <a:latin typeface="Tahoma"/>
                <a:cs typeface="Tahoma"/>
              </a:rPr>
              <a:t>new</a:t>
            </a:r>
            <a:r>
              <a:rPr sz="1784" spc="-10" dirty="0">
                <a:latin typeface="Tahoma"/>
                <a:cs typeface="Tahoma"/>
              </a:rPr>
              <a:t> </a:t>
            </a:r>
            <a:r>
              <a:rPr sz="1784" spc="-20" dirty="0">
                <a:latin typeface="Tahoma"/>
                <a:cs typeface="Tahoma"/>
              </a:rPr>
              <a:t>programs</a:t>
            </a:r>
            <a:endParaRPr sz="1784" dirty="0">
              <a:latin typeface="Tahoma"/>
              <a:cs typeface="Tahoma"/>
            </a:endParaRPr>
          </a:p>
          <a:p>
            <a:pPr marL="645549">
              <a:lnSpc>
                <a:spcPts val="2289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1114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Artificial</a:t>
            </a:r>
            <a:r>
              <a:rPr sz="1982" spc="99" dirty="0">
                <a:latin typeface="Arial"/>
                <a:cs typeface="Arial"/>
              </a:rPr>
              <a:t> </a:t>
            </a:r>
            <a:r>
              <a:rPr sz="1982" spc="-40" dirty="0">
                <a:latin typeface="Arial"/>
                <a:cs typeface="Arial"/>
              </a:rPr>
              <a:t>Life</a:t>
            </a:r>
            <a:endParaRPr sz="1982" dirty="0">
              <a:latin typeface="Arial"/>
              <a:cs typeface="Arial"/>
            </a:endParaRPr>
          </a:p>
          <a:p>
            <a:pPr marL="388839" algn="ctr">
              <a:lnSpc>
                <a:spcPts val="2140"/>
              </a:lnSpc>
            </a:pPr>
            <a:r>
              <a:rPr sz="1784"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784" spc="99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784" dirty="0">
                <a:latin typeface="Tahoma"/>
                <a:cs typeface="Tahoma"/>
              </a:rPr>
              <a:t>Using</a:t>
            </a:r>
            <a:r>
              <a:rPr sz="1784" spc="10" dirty="0">
                <a:latin typeface="Tahoma"/>
                <a:cs typeface="Tahoma"/>
              </a:rPr>
              <a:t> </a:t>
            </a:r>
            <a:r>
              <a:rPr sz="1784" spc="-20" dirty="0">
                <a:latin typeface="Tahoma"/>
                <a:cs typeface="Tahoma"/>
              </a:rPr>
              <a:t>cellular</a:t>
            </a:r>
            <a:r>
              <a:rPr sz="1784" dirty="0">
                <a:latin typeface="Tahoma"/>
                <a:cs typeface="Tahoma"/>
              </a:rPr>
              <a:t> </a:t>
            </a:r>
            <a:r>
              <a:rPr sz="1784" spc="-20" dirty="0">
                <a:latin typeface="Tahoma"/>
                <a:cs typeface="Tahoma"/>
              </a:rPr>
              <a:t>automata</a:t>
            </a:r>
            <a:r>
              <a:rPr sz="1784" spc="10" dirty="0">
                <a:latin typeface="Tahoma"/>
                <a:cs typeface="Tahoma"/>
              </a:rPr>
              <a:t> </a:t>
            </a:r>
            <a:r>
              <a:rPr sz="1784" dirty="0">
                <a:latin typeface="Tahoma"/>
                <a:cs typeface="Tahoma"/>
              </a:rPr>
              <a:t>to</a:t>
            </a:r>
            <a:r>
              <a:rPr sz="1784" spc="10" dirty="0">
                <a:latin typeface="Tahoma"/>
                <a:cs typeface="Tahoma"/>
              </a:rPr>
              <a:t> </a:t>
            </a:r>
            <a:r>
              <a:rPr sz="1784" spc="-40" dirty="0">
                <a:latin typeface="Tahoma"/>
                <a:cs typeface="Tahoma"/>
              </a:rPr>
              <a:t>simulate</a:t>
            </a:r>
            <a:r>
              <a:rPr sz="1784" dirty="0">
                <a:latin typeface="Tahoma"/>
                <a:cs typeface="Tahoma"/>
              </a:rPr>
              <a:t> </a:t>
            </a:r>
            <a:r>
              <a:rPr sz="1784" spc="-20" dirty="0">
                <a:latin typeface="Tahoma"/>
                <a:cs typeface="Tahoma"/>
              </a:rPr>
              <a:t>population</a:t>
            </a:r>
            <a:r>
              <a:rPr sz="1784" spc="10" dirty="0">
                <a:latin typeface="Tahoma"/>
                <a:cs typeface="Tahoma"/>
              </a:rPr>
              <a:t> </a:t>
            </a:r>
            <a:r>
              <a:rPr sz="1784" spc="-20" dirty="0">
                <a:latin typeface="Tahoma"/>
                <a:cs typeface="Tahoma"/>
              </a:rPr>
              <a:t>growth</a:t>
            </a:r>
            <a:endParaRPr sz="1784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5" y="6598654"/>
            <a:ext cx="9131836" cy="250409"/>
            <a:chOff x="0" y="3329876"/>
            <a:chExt cx="4608195" cy="126364"/>
          </a:xfrm>
        </p:grpSpPr>
        <p:sp>
          <p:nvSpPr>
            <p:cNvPr id="5" name="object 5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194" y="0"/>
            <a:ext cx="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57"/>
              </a:lnSpc>
            </a:pPr>
            <a:fld id="{81D60167-4931-47E6-BA6A-407CBD079E47}" type="slidenum">
              <a:rPr spc="-20" dirty="0"/>
              <a:pPr marL="75503">
                <a:lnSpc>
                  <a:spcPts val="1357"/>
                </a:lnSpc>
              </a:pPr>
              <a:t>27</a:t>
            </a:fld>
            <a:r>
              <a:rPr spc="-109" dirty="0"/>
              <a:t> </a:t>
            </a:r>
            <a:r>
              <a:rPr spc="317" dirty="0"/>
              <a:t>/</a:t>
            </a:r>
            <a:r>
              <a:rPr spc="-109" dirty="0"/>
              <a:t> </a:t>
            </a:r>
            <a:r>
              <a:rPr spc="-50" dirty="0"/>
              <a:t>32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4194" y="0"/>
            <a:ext cx="0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pc="-20" dirty="0"/>
              <a:t>Abhaya</a:t>
            </a:r>
            <a:r>
              <a:rPr dirty="0"/>
              <a:t> C. </a:t>
            </a:r>
            <a:r>
              <a:rPr spc="-20" dirty="0"/>
              <a:t>Nayak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58764" y="6628514"/>
            <a:ext cx="198693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2" action="ppaction://hlinksldjump"/>
              </a:rPr>
              <a:t>Artificial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2" action="ppaction://hlinksldjump"/>
              </a:rPr>
              <a:t>Intelligence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2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2" action="ppaction://hlinksldjump"/>
              </a:rPr>
              <a:t>(2018)</a:t>
            </a:r>
            <a:endParaRPr sz="1189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62357425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93046" y="118657"/>
            <a:ext cx="389836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59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2774" spc="-14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sz="2774" spc="10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50" dirty="0">
                <a:solidFill>
                  <a:srgbClr val="FFFFFF"/>
                </a:solidFill>
                <a:latin typeface="Tahoma"/>
                <a:cs typeface="Tahoma"/>
              </a:rPr>
              <a:t>Visualisation</a:t>
            </a:r>
            <a:r>
              <a:rPr sz="2774" spc="-14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99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2774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910" y="2370719"/>
            <a:ext cx="4999667" cy="2156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6230" y="5561784"/>
            <a:ext cx="5248572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50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982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Travelling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149" dirty="0">
                <a:latin typeface="Arial"/>
                <a:cs typeface="Arial"/>
              </a:rPr>
              <a:t>Salesman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69" dirty="0">
                <a:latin typeface="Arial"/>
                <a:cs typeface="Arial"/>
              </a:rPr>
              <a:t>Problem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with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5</a:t>
            </a:r>
            <a:r>
              <a:rPr sz="1982" spc="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cities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5" y="6598654"/>
            <a:ext cx="9131836" cy="250409"/>
            <a:chOff x="0" y="3329876"/>
            <a:chExt cx="4608195" cy="126364"/>
          </a:xfrm>
        </p:grpSpPr>
        <p:sp>
          <p:nvSpPr>
            <p:cNvPr id="7" name="object 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194" y="0"/>
            <a:ext cx="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57"/>
              </a:lnSpc>
            </a:pPr>
            <a:fld id="{81D60167-4931-47E6-BA6A-407CBD079E47}" type="slidenum">
              <a:rPr spc="-20" dirty="0"/>
              <a:pPr marL="75503">
                <a:lnSpc>
                  <a:spcPts val="1357"/>
                </a:lnSpc>
              </a:pPr>
              <a:t>28</a:t>
            </a:fld>
            <a:r>
              <a:rPr spc="-109" dirty="0"/>
              <a:t> </a:t>
            </a:r>
            <a:r>
              <a:rPr spc="317" dirty="0"/>
              <a:t>/</a:t>
            </a:r>
            <a:r>
              <a:rPr spc="-109" dirty="0"/>
              <a:t> </a:t>
            </a:r>
            <a:r>
              <a:rPr spc="-50" dirty="0"/>
              <a:t>32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4194" y="0"/>
            <a:ext cx="0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pc="-20" dirty="0"/>
              <a:t>Abhaya</a:t>
            </a:r>
            <a:r>
              <a:rPr dirty="0"/>
              <a:t> C. </a:t>
            </a:r>
            <a:r>
              <a:rPr spc="-20" dirty="0"/>
              <a:t>Nayak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8764" y="6628514"/>
            <a:ext cx="198693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Artificial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Intelligence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(2018)</a:t>
            </a:r>
            <a:endParaRPr sz="1189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65696295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93046" y="118657"/>
            <a:ext cx="400406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59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2774" spc="-14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sz="2774" spc="10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50" dirty="0">
                <a:solidFill>
                  <a:srgbClr val="FFFFFF"/>
                </a:solidFill>
                <a:latin typeface="Tahoma"/>
                <a:cs typeface="Tahoma"/>
              </a:rPr>
              <a:t>Visualisation</a:t>
            </a:r>
            <a:r>
              <a:rPr sz="2774" spc="-14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89" dirty="0">
                <a:solidFill>
                  <a:srgbClr val="FFFFFF"/>
                </a:solidFill>
                <a:latin typeface="Tahoma"/>
                <a:cs typeface="Tahoma"/>
              </a:rPr>
              <a:t>II</a:t>
            </a:r>
            <a:endParaRPr sz="2774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4199" y="1930781"/>
            <a:ext cx="3096459" cy="29316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6714" y="5561784"/>
            <a:ext cx="676614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50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982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Travelling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29" dirty="0">
                <a:latin typeface="Arial"/>
                <a:cs typeface="Arial"/>
              </a:rPr>
              <a:t>Salesman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9" dirty="0">
                <a:latin typeface="Arial"/>
                <a:cs typeface="Arial"/>
              </a:rPr>
              <a:t>Problem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with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109" dirty="0">
                <a:latin typeface="Arial"/>
                <a:cs typeface="Arial"/>
              </a:rPr>
              <a:t>superimposed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parents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5" y="6598654"/>
            <a:ext cx="9131836" cy="250409"/>
            <a:chOff x="0" y="3329876"/>
            <a:chExt cx="4608195" cy="126364"/>
          </a:xfrm>
        </p:grpSpPr>
        <p:sp>
          <p:nvSpPr>
            <p:cNvPr id="7" name="object 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194" y="0"/>
            <a:ext cx="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57"/>
              </a:lnSpc>
            </a:pPr>
            <a:fld id="{81D60167-4931-47E6-BA6A-407CBD079E47}" type="slidenum">
              <a:rPr spc="-20" dirty="0"/>
              <a:pPr marL="75503">
                <a:lnSpc>
                  <a:spcPts val="1357"/>
                </a:lnSpc>
              </a:pPr>
              <a:t>29</a:t>
            </a:fld>
            <a:r>
              <a:rPr spc="-109" dirty="0"/>
              <a:t> </a:t>
            </a:r>
            <a:r>
              <a:rPr spc="317" dirty="0"/>
              <a:t>/</a:t>
            </a:r>
            <a:r>
              <a:rPr spc="-109" dirty="0"/>
              <a:t> </a:t>
            </a:r>
            <a:r>
              <a:rPr spc="-50" dirty="0"/>
              <a:t>32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4194" y="0"/>
            <a:ext cx="0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pc="-20" dirty="0"/>
              <a:t>Abhaya</a:t>
            </a:r>
            <a:r>
              <a:rPr dirty="0"/>
              <a:t> C. </a:t>
            </a:r>
            <a:r>
              <a:rPr spc="-20" dirty="0"/>
              <a:t>Nayak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8764" y="6628514"/>
            <a:ext cx="198693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Artificial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Intelligence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(2018)</a:t>
            </a:r>
            <a:endParaRPr sz="1189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3908083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ea typeface="宋体"/>
              </a:rPr>
              <a:t>Genetic Algorithms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3A20FF6-B2E6-4A4E-9D29-1C2E5A24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3" y="1996779"/>
            <a:ext cx="7886699" cy="3964791"/>
          </a:xfrm>
          <a:prstGeom prst="rect">
            <a:avLst/>
          </a:prstGeom>
        </p:spPr>
      </p:pic>
      <p:pic>
        <p:nvPicPr>
          <p:cNvPr id="7" name="Picture 7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1072EB73-45A2-4EFE-9836-DE7366CC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65351" y="-26514"/>
            <a:ext cx="1554992" cy="2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5" y="0"/>
            <a:ext cx="9131836" cy="694608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 txBox="1"/>
          <p:nvPr/>
        </p:nvSpPr>
        <p:spPr>
          <a:xfrm>
            <a:off x="193046" y="118657"/>
            <a:ext cx="410976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spc="-59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2774" spc="-14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sz="2774" spc="10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50" dirty="0">
                <a:solidFill>
                  <a:srgbClr val="FFFFFF"/>
                </a:solidFill>
                <a:latin typeface="Tahoma"/>
                <a:cs typeface="Tahoma"/>
              </a:rPr>
              <a:t>Visualisation</a:t>
            </a:r>
            <a:r>
              <a:rPr sz="2774" spc="-14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74" spc="-129" dirty="0">
                <a:solidFill>
                  <a:srgbClr val="FFFFFF"/>
                </a:solidFill>
                <a:latin typeface="Tahoma"/>
                <a:cs typeface="Tahoma"/>
              </a:rPr>
              <a:t>III</a:t>
            </a:r>
            <a:endParaRPr sz="2774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2727" y="1894102"/>
            <a:ext cx="3067452" cy="29041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1352" y="5561784"/>
            <a:ext cx="5677669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50" dirty="0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sz="1982" spc="-20" dirty="0">
                <a:latin typeface="Arial"/>
                <a:cs typeface="Arial"/>
              </a:rPr>
              <a:t>TSP’s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child:</a:t>
            </a:r>
            <a:r>
              <a:rPr sz="1982" spc="119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after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79" dirty="0">
                <a:latin typeface="Arial"/>
                <a:cs typeface="Arial"/>
              </a:rPr>
              <a:t>removing</a:t>
            </a:r>
            <a:r>
              <a:rPr sz="1982" spc="-50" dirty="0"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superfluous</a:t>
            </a:r>
            <a:r>
              <a:rPr sz="1982" spc="-40" dirty="0">
                <a:latin typeface="Arial"/>
                <a:cs typeface="Arial"/>
              </a:rPr>
              <a:t> </a:t>
            </a:r>
            <a:r>
              <a:rPr sz="1982" spc="-20" dirty="0">
                <a:latin typeface="Arial"/>
                <a:cs typeface="Arial"/>
              </a:rPr>
              <a:t>paths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5" y="6598654"/>
            <a:ext cx="9131836" cy="250409"/>
            <a:chOff x="0" y="3329876"/>
            <a:chExt cx="4608195" cy="126364"/>
          </a:xfrm>
        </p:grpSpPr>
        <p:sp>
          <p:nvSpPr>
            <p:cNvPr id="7" name="object 7"/>
            <p:cNvSpPr/>
            <p:nvPr/>
          </p:nvSpPr>
          <p:spPr>
            <a:xfrm>
              <a:off x="0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29876"/>
              <a:ext cx="2304415" cy="126364"/>
            </a:xfrm>
            <a:custGeom>
              <a:avLst/>
              <a:gdLst/>
              <a:ahLst/>
              <a:cxnLst/>
              <a:rect l="l" t="t" r="r" b="b"/>
              <a:pathLst>
                <a:path w="2304415" h="126364">
                  <a:moveTo>
                    <a:pt x="2303995" y="0"/>
                  </a:moveTo>
                  <a:lnTo>
                    <a:pt x="0" y="0"/>
                  </a:lnTo>
                  <a:lnTo>
                    <a:pt x="0" y="126123"/>
                  </a:lnTo>
                  <a:lnTo>
                    <a:pt x="2303995" y="12612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4194" y="0"/>
            <a:ext cx="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57"/>
              </a:lnSpc>
            </a:pPr>
            <a:fld id="{81D60167-4931-47E6-BA6A-407CBD079E47}" type="slidenum">
              <a:rPr spc="-20" dirty="0"/>
              <a:pPr marL="75503">
                <a:lnSpc>
                  <a:spcPts val="1357"/>
                </a:lnSpc>
              </a:pPr>
              <a:t>30</a:t>
            </a:fld>
            <a:r>
              <a:rPr spc="-109" dirty="0"/>
              <a:t> </a:t>
            </a:r>
            <a:r>
              <a:rPr spc="317" dirty="0"/>
              <a:t>/</a:t>
            </a:r>
            <a:r>
              <a:rPr spc="-109" dirty="0"/>
              <a:t> </a:t>
            </a:r>
            <a:r>
              <a:rPr spc="-50" dirty="0"/>
              <a:t>32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4194" y="0"/>
            <a:ext cx="0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pc="-20" dirty="0"/>
              <a:t>Abhaya</a:t>
            </a:r>
            <a:r>
              <a:rPr dirty="0"/>
              <a:t> C. </a:t>
            </a:r>
            <a:r>
              <a:rPr spc="-20" dirty="0"/>
              <a:t>Nayak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8764" y="6628514"/>
            <a:ext cx="198693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>
              <a:lnSpc>
                <a:spcPts val="1357"/>
              </a:lnSpc>
            </a:pP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Artificial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Intelligence</a:t>
            </a:r>
            <a:r>
              <a:rPr sz="1189" b="1" spc="3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 </a:t>
            </a:r>
            <a:r>
              <a:rPr sz="1189" b="1" spc="-20" dirty="0">
                <a:solidFill>
                  <a:srgbClr val="FFFFFF"/>
                </a:solidFill>
                <a:latin typeface="Gill Sans MT"/>
                <a:cs typeface="Gill Sans MT"/>
                <a:hlinkClick r:id="rId3" action="ppaction://hlinksldjump"/>
              </a:rPr>
              <a:t>(2018)</a:t>
            </a:r>
            <a:endParaRPr sz="1189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81947789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14" y="119410"/>
            <a:ext cx="8229600" cy="850106"/>
          </a:xfrm>
        </p:spPr>
        <p:txBody>
          <a:bodyPr/>
          <a:lstStyle/>
          <a:p>
            <a:r>
              <a:rPr lang="en-US" dirty="0">
                <a:latin typeface="Georgia"/>
                <a:ea typeface="宋体"/>
              </a:rPr>
              <a:t>Genetic Algorithms --- Playing Games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31</a:t>
            </a:fld>
            <a:endParaRPr lang="en-AU"/>
          </a:p>
        </p:txBody>
      </p:sp>
      <p:pic>
        <p:nvPicPr>
          <p:cNvPr id="3" name="Picture 5">
            <a:hlinkClick r:id="" action="ppaction://media"/>
            <a:extLst>
              <a:ext uri="{FF2B5EF4-FFF2-40B4-BE49-F238E27FC236}">
                <a16:creationId xmlns:a16="http://schemas.microsoft.com/office/drawing/2014/main" id="{FE06E6EB-5DB9-4508-B8E9-21FBD2158F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2679" y="880707"/>
            <a:ext cx="7881581" cy="5156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670EE-59F0-4C6F-A404-C98AB2BF6C2A}"/>
              </a:ext>
            </a:extLst>
          </p:cNvPr>
          <p:cNvSpPr txBox="1"/>
          <p:nvPr/>
        </p:nvSpPr>
        <p:spPr>
          <a:xfrm>
            <a:off x="4710183" y="6143198"/>
            <a:ext cx="41676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https://www.youtube.com/watch?v=aeWmdojEJf0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9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A1D-791E-4ACA-B3D5-BEF07B0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6A813-E740-4871-8845-7893B6D28E27}"/>
              </a:ext>
            </a:extLst>
          </p:cNvPr>
          <p:cNvSpPr txBox="1"/>
          <p:nvPr/>
        </p:nvSpPr>
        <p:spPr>
          <a:xfrm>
            <a:off x="2938221" y="2389019"/>
            <a:ext cx="42529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>
                <a:ea typeface="+mn-lt"/>
                <a:cs typeface="+mn-lt"/>
              </a:rPr>
              <a:t>Dynamic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 Have a think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33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00" y="1651904"/>
            <a:ext cx="8314900" cy="20776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/>
                <a:ea typeface="宋体"/>
              </a:rPr>
              <a:t>Suppose the currency in the cash drawer is only </a:t>
            </a:r>
            <a:r>
              <a:rPr lang="en-US" sz="2400" b="1" dirty="0">
                <a:latin typeface="Georgia"/>
                <a:ea typeface="宋体"/>
              </a:rPr>
              <a:t>11 cents</a:t>
            </a:r>
            <a:r>
              <a:rPr lang="en-US" sz="2400" dirty="0">
                <a:latin typeface="Georgia"/>
                <a:ea typeface="宋体"/>
              </a:rPr>
              <a:t>, </a:t>
            </a:r>
            <a:r>
              <a:rPr lang="en-US" sz="2400" b="1" dirty="0">
                <a:latin typeface="Georgia"/>
                <a:ea typeface="宋体"/>
              </a:rPr>
              <a:t>5 cents</a:t>
            </a:r>
            <a:r>
              <a:rPr lang="en-US" sz="2400" dirty="0">
                <a:latin typeface="Georgia"/>
                <a:ea typeface="宋体"/>
              </a:rPr>
              <a:t> and </a:t>
            </a:r>
            <a:r>
              <a:rPr lang="en-US" sz="2400" b="1" dirty="0">
                <a:latin typeface="Georgia"/>
                <a:ea typeface="宋体"/>
              </a:rPr>
              <a:t>1 cent coins</a:t>
            </a:r>
            <a:r>
              <a:rPr lang="en-US" sz="2400" dirty="0">
                <a:latin typeface="Georgia"/>
                <a:ea typeface="宋体"/>
              </a:rPr>
              <a:t>. If you are looking for coins for </a:t>
            </a:r>
            <a:r>
              <a:rPr lang="en-US" sz="2400" b="1" dirty="0">
                <a:latin typeface="Georgia"/>
                <a:ea typeface="宋体"/>
              </a:rPr>
              <a:t>15 cents</a:t>
            </a:r>
            <a:r>
              <a:rPr lang="en-US" sz="2400" dirty="0">
                <a:latin typeface="Georgia"/>
                <a:ea typeface="宋体"/>
              </a:rPr>
              <a:t> to customers, how can you arrange them?</a:t>
            </a:r>
            <a:endParaRPr lang="en-US" sz="2400" dirty="0">
              <a:latin typeface="Georgia"/>
              <a:ea typeface="宋体"/>
              <a:cs typeface="Calibri"/>
            </a:endParaRPr>
          </a:p>
          <a:p>
            <a:endParaRPr lang="en-US" sz="2400" dirty="0">
              <a:latin typeface="Georgi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7700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34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76" y="1600725"/>
            <a:ext cx="8314900" cy="28624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Georgia"/>
                <a:ea typeface="宋体"/>
              </a:rPr>
              <a:t>Suppose the currency in the cash drawer is only </a:t>
            </a:r>
            <a:r>
              <a:rPr lang="en-US" sz="2400" b="1">
                <a:latin typeface="Georgia"/>
                <a:ea typeface="宋体"/>
              </a:rPr>
              <a:t>11 cents</a:t>
            </a:r>
            <a:r>
              <a:rPr lang="en-US" sz="2400">
                <a:latin typeface="Georgia"/>
                <a:ea typeface="宋体"/>
              </a:rPr>
              <a:t>, </a:t>
            </a:r>
            <a:r>
              <a:rPr lang="en-US" sz="2400" b="1">
                <a:latin typeface="Georgia"/>
                <a:ea typeface="宋体"/>
              </a:rPr>
              <a:t>5 cents</a:t>
            </a:r>
            <a:r>
              <a:rPr lang="en-US" sz="2400">
                <a:latin typeface="Georgia"/>
                <a:ea typeface="宋体"/>
              </a:rPr>
              <a:t> and </a:t>
            </a:r>
            <a:r>
              <a:rPr lang="en-US" sz="2400" b="1">
                <a:latin typeface="Georgia"/>
                <a:ea typeface="宋体"/>
              </a:rPr>
              <a:t>1 cent coins</a:t>
            </a:r>
            <a:r>
              <a:rPr lang="en-US" sz="2400">
                <a:latin typeface="Georgia"/>
                <a:ea typeface="宋体"/>
              </a:rPr>
              <a:t>. If you are looking for coins for </a:t>
            </a:r>
            <a:r>
              <a:rPr lang="en-US" sz="2400" b="1">
                <a:latin typeface="Georgia"/>
                <a:ea typeface="宋体"/>
              </a:rPr>
              <a:t>15 cents</a:t>
            </a:r>
            <a:r>
              <a:rPr lang="en-US" sz="2400">
                <a:latin typeface="Georgia"/>
                <a:ea typeface="宋体"/>
              </a:rPr>
              <a:t> to customers, how can you arrange them?</a:t>
            </a:r>
            <a:endParaRPr lang="en-US" sz="2400">
              <a:ea typeface="宋体"/>
              <a:cs typeface="Calibri"/>
            </a:endParaRPr>
          </a:p>
          <a:p>
            <a:endParaRPr lang="en-US" sz="2400" dirty="0">
              <a:ea typeface="宋体"/>
              <a:cs typeface="Calibri"/>
            </a:endParaRPr>
          </a:p>
          <a:p>
            <a:r>
              <a:rPr lang="en-US" sz="2400">
                <a:latin typeface="Georgia"/>
                <a:ea typeface="宋体"/>
                <a:cs typeface="Calibri"/>
              </a:rPr>
              <a:t>Greedy:</a:t>
            </a:r>
          </a:p>
          <a:p>
            <a:pPr marL="0" indent="0">
              <a:buNone/>
            </a:pPr>
            <a:r>
              <a:rPr lang="en-US" sz="2400">
                <a:latin typeface="Georgia"/>
                <a:ea typeface="宋体"/>
                <a:cs typeface="Calibri"/>
              </a:rPr>
              <a:t>15=1×11+4×1 (5 notes)</a:t>
            </a:r>
            <a:endParaRPr lang="en-US" sz="2400" dirty="0">
              <a:latin typeface="Georgia"/>
              <a:ea typeface="宋体"/>
              <a:cs typeface="Calibri"/>
            </a:endParaRPr>
          </a:p>
        </p:txBody>
      </p:sp>
      <p:pic>
        <p:nvPicPr>
          <p:cNvPr id="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F60A6-CC70-41ED-8C51-6FA2CD2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69" y="3821444"/>
            <a:ext cx="2668279" cy="21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0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35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76" y="1600725"/>
            <a:ext cx="8314900" cy="44319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Georgia"/>
                <a:ea typeface="宋体"/>
              </a:rPr>
              <a:t>Suppose the currency in the cash drawer is only </a:t>
            </a:r>
            <a:r>
              <a:rPr lang="en-US" sz="2400" b="1">
                <a:latin typeface="Georgia"/>
                <a:ea typeface="宋体"/>
              </a:rPr>
              <a:t>11 cents</a:t>
            </a:r>
            <a:r>
              <a:rPr lang="en-US" sz="2400">
                <a:latin typeface="Georgia"/>
                <a:ea typeface="宋体"/>
              </a:rPr>
              <a:t>, </a:t>
            </a:r>
            <a:r>
              <a:rPr lang="en-US" sz="2400" b="1">
                <a:latin typeface="Georgia"/>
                <a:ea typeface="宋体"/>
              </a:rPr>
              <a:t>5 cents</a:t>
            </a:r>
            <a:r>
              <a:rPr lang="en-US" sz="2400">
                <a:latin typeface="Georgia"/>
                <a:ea typeface="宋体"/>
              </a:rPr>
              <a:t> and </a:t>
            </a:r>
            <a:r>
              <a:rPr lang="en-US" sz="2400" b="1">
                <a:latin typeface="Georgia"/>
                <a:ea typeface="宋体"/>
              </a:rPr>
              <a:t>1 cent coins</a:t>
            </a:r>
            <a:r>
              <a:rPr lang="en-US" sz="2400">
                <a:latin typeface="Georgia"/>
                <a:ea typeface="宋体"/>
              </a:rPr>
              <a:t>. If you are looking for coins for </a:t>
            </a:r>
            <a:r>
              <a:rPr lang="en-US" sz="2400" b="1">
                <a:latin typeface="Georgia"/>
                <a:ea typeface="宋体"/>
              </a:rPr>
              <a:t>15 cents</a:t>
            </a:r>
            <a:r>
              <a:rPr lang="en-US" sz="2400">
                <a:latin typeface="Georgia"/>
                <a:ea typeface="宋体"/>
              </a:rPr>
              <a:t> to customers, how can you arrange them?</a:t>
            </a:r>
            <a:endParaRPr lang="en-US" sz="2400">
              <a:ea typeface="宋体"/>
              <a:cs typeface="Calibri"/>
            </a:endParaRPr>
          </a:p>
          <a:p>
            <a:endParaRPr lang="en-US" sz="2400" dirty="0">
              <a:ea typeface="宋体"/>
              <a:cs typeface="Calibri"/>
            </a:endParaRPr>
          </a:p>
          <a:p>
            <a:r>
              <a:rPr lang="en-US" sz="2400">
                <a:latin typeface="Georgia"/>
                <a:ea typeface="宋体"/>
                <a:cs typeface="Calibri"/>
              </a:rPr>
              <a:t>Greedy (short-sighted):</a:t>
            </a:r>
          </a:p>
          <a:p>
            <a:pPr marL="0" indent="0">
              <a:buNone/>
            </a:pPr>
            <a:r>
              <a:rPr lang="en-US" sz="2400">
                <a:latin typeface="Georgia"/>
                <a:ea typeface="宋体"/>
                <a:cs typeface="Calibri"/>
              </a:rPr>
              <a:t>15=1×11+4×1 (5 notes)</a:t>
            </a:r>
            <a:endParaRPr lang="en-US" sz="2400" dirty="0">
              <a:latin typeface="Georgia"/>
              <a:ea typeface="宋体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Georgia"/>
              <a:ea typeface="宋体"/>
              <a:cs typeface="Calibri"/>
            </a:endParaRPr>
          </a:p>
          <a:p>
            <a:r>
              <a:rPr lang="en-US" sz="2400">
                <a:latin typeface="Georgia"/>
                <a:ea typeface="宋体"/>
                <a:cs typeface="Calibri"/>
              </a:rPr>
              <a:t>Actually you could:</a:t>
            </a:r>
            <a:endParaRPr lang="en-US" sz="2400" dirty="0">
              <a:latin typeface="Georgia"/>
              <a:ea typeface="宋体"/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Georgia"/>
                <a:ea typeface="宋体"/>
                <a:cs typeface="Calibri"/>
              </a:rPr>
              <a:t>15=3×5 (3 notes)</a:t>
            </a:r>
            <a:endParaRPr lang="en-US"/>
          </a:p>
        </p:txBody>
      </p:sp>
      <p:pic>
        <p:nvPicPr>
          <p:cNvPr id="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CF60A6-CC70-41ED-8C51-6FA2CD26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69" y="3821444"/>
            <a:ext cx="2668279" cy="213232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ECF39CF-536F-4954-8E0D-918F0D225872}"/>
              </a:ext>
            </a:extLst>
          </p:cNvPr>
          <p:cNvSpPr/>
          <p:nvPr/>
        </p:nvSpPr>
        <p:spPr>
          <a:xfrm>
            <a:off x="4183039" y="4430404"/>
            <a:ext cx="4989962" cy="1450074"/>
          </a:xfrm>
          <a:prstGeom prst="mathMultiply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61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16" y="1327770"/>
            <a:ext cx="8314900" cy="4721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/>
                <a:ea typeface="宋体"/>
              </a:rPr>
              <a:t>Analysis</a:t>
            </a:r>
          </a:p>
          <a:p>
            <a:r>
              <a:rPr lang="en-US" sz="2400" dirty="0">
                <a:latin typeface="Georgia"/>
                <a:ea typeface="宋体"/>
                <a:cs typeface="Calibri"/>
              </a:rPr>
              <a:t>If we divide the problem into:</a:t>
            </a:r>
          </a:p>
          <a:p>
            <a:pPr marL="556895" lvl="1" indent="-213995"/>
            <a:r>
              <a:rPr lang="en-US" sz="2100" dirty="0">
                <a:latin typeface="Georgia"/>
                <a:ea typeface="宋体"/>
                <a:cs typeface="Calibri"/>
              </a:rPr>
              <a:t>If current money=15, and we choose 11. So the </a:t>
            </a:r>
            <a:r>
              <a:rPr lang="en-US" sz="2100" dirty="0" err="1">
                <a:latin typeface="Georgia"/>
                <a:ea typeface="宋体"/>
                <a:cs typeface="Calibri"/>
              </a:rPr>
              <a:t>remining</a:t>
            </a:r>
            <a:r>
              <a:rPr lang="en-US" sz="2100" dirty="0">
                <a:latin typeface="Georgia"/>
                <a:ea typeface="宋体"/>
                <a:cs typeface="Calibri"/>
              </a:rPr>
              <a:t> money would be (15-11=) 4.</a:t>
            </a:r>
          </a:p>
          <a:p>
            <a:pPr marL="556895" lvl="1" indent="-213995"/>
            <a:r>
              <a:rPr lang="en-US" sz="2100" dirty="0">
                <a:latin typeface="Georgia"/>
                <a:ea typeface="宋体"/>
                <a:cs typeface="Calibri"/>
              </a:rPr>
              <a:t>If current money=15, and we choose 5. So the </a:t>
            </a:r>
            <a:r>
              <a:rPr lang="en-US" sz="2100" dirty="0" err="1">
                <a:latin typeface="Georgia"/>
                <a:ea typeface="宋体"/>
                <a:cs typeface="Calibri"/>
              </a:rPr>
              <a:t>remining</a:t>
            </a:r>
            <a:r>
              <a:rPr lang="en-US" sz="2100" dirty="0">
                <a:latin typeface="Georgia"/>
                <a:ea typeface="宋体"/>
                <a:cs typeface="Calibri"/>
              </a:rPr>
              <a:t> money would be (15-5=) 10.</a:t>
            </a:r>
          </a:p>
        </p:txBody>
      </p:sp>
    </p:spTree>
    <p:extLst>
      <p:ext uri="{BB962C8B-B14F-4D97-AF65-F5344CB8AC3E}">
        <p14:creationId xmlns:p14="http://schemas.microsoft.com/office/powerpoint/2010/main" val="204367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16" y="1327770"/>
            <a:ext cx="8314900" cy="4721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Georgia"/>
                <a:ea typeface="宋体"/>
              </a:rPr>
              <a:t>Analysis</a:t>
            </a:r>
          </a:p>
          <a:p>
            <a:r>
              <a:rPr lang="en-US" sz="2400">
                <a:latin typeface="Georgia"/>
                <a:ea typeface="宋体"/>
                <a:cs typeface="Calibri"/>
              </a:rPr>
              <a:t>If we divide the problem into: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  <a:cs typeface="Calibri"/>
              </a:rPr>
              <a:t>If current money=15, and we choose 11. So the remining money would be (15-11=) 4.</a:t>
            </a:r>
            <a:endParaRPr lang="en-US" sz="2100" dirty="0">
              <a:latin typeface="Georgia"/>
              <a:ea typeface="宋体"/>
              <a:cs typeface="Calibri"/>
            </a:endParaRPr>
          </a:p>
          <a:p>
            <a:pPr marL="556895" lvl="1" indent="-213995"/>
            <a:r>
              <a:rPr lang="en-US" sz="2100">
                <a:latin typeface="Georgia"/>
                <a:ea typeface="宋体"/>
                <a:cs typeface="Calibri"/>
              </a:rPr>
              <a:t>If current money=15, and we choose 5. So the remining money would be (15-5=) 10.</a:t>
            </a:r>
          </a:p>
          <a:p>
            <a:endParaRPr lang="en-US" sz="2400" dirty="0">
              <a:latin typeface="Georgia"/>
              <a:ea typeface="宋体"/>
              <a:cs typeface="Calibri"/>
            </a:endParaRPr>
          </a:p>
          <a:p>
            <a:r>
              <a:rPr lang="en-US" sz="2400">
                <a:latin typeface="Georgia"/>
                <a:ea typeface="宋体"/>
                <a:cs typeface="Calibri"/>
              </a:rPr>
              <a:t>So we are facing a pattern: f(n) represents the least coins are required for money n.</a:t>
            </a:r>
            <a:endParaRPr lang="en-US" sz="2400" dirty="0">
              <a:latin typeface="Georgia"/>
              <a:ea typeface="宋体"/>
              <a:cs typeface="Calibri"/>
            </a:endParaRPr>
          </a:p>
          <a:p>
            <a:pPr marL="556895" lvl="1" indent="-213995"/>
            <a:r>
              <a:rPr lang="en-US" sz="2100">
                <a:latin typeface="Georgia"/>
                <a:ea typeface="宋体"/>
                <a:cs typeface="Calibri"/>
              </a:rPr>
              <a:t>If we choose 11, cost = f(4) + 1 = 4 + 1= 5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  <a:cs typeface="Calibri"/>
              </a:rPr>
              <a:t>If we choose 5, cost = f(10) + 1 = 2 + 1 = 3</a:t>
            </a:r>
            <a:endParaRPr lang="en-US" sz="2100" dirty="0">
              <a:latin typeface="Georgia"/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397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38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16" y="1327770"/>
            <a:ext cx="8314900" cy="4721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Georgia"/>
                <a:ea typeface="宋体"/>
              </a:rPr>
              <a:t>Now, we could make our decision</a:t>
            </a:r>
          </a:p>
          <a:p>
            <a:r>
              <a:rPr lang="en-US" sz="2400">
                <a:latin typeface="Georgia"/>
                <a:ea typeface="宋体"/>
              </a:rPr>
              <a:t>If current money=15, we choose the least coin number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</a:rPr>
              <a:t>If we choose 11, cost = f(4) + 1 = 4 + 1= 5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</a:rPr>
              <a:t>If we choose 5, cost = f(10) + 1 = 2 + 1 = 3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</a:rPr>
              <a:t>If we choose 1, cost = f(14) + 1 = 4 + 1 = 5</a:t>
            </a:r>
          </a:p>
        </p:txBody>
      </p:sp>
    </p:spTree>
    <p:extLst>
      <p:ext uri="{BB962C8B-B14F-4D97-AF65-F5344CB8AC3E}">
        <p14:creationId xmlns:p14="http://schemas.microsoft.com/office/powerpoint/2010/main" val="2139453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37" y="307067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39</a:t>
            </a:fld>
            <a:endParaRPr lang="en-AU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24F9F15-484C-4D31-A89E-B6B3DFB6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16" y="1327770"/>
            <a:ext cx="8314900" cy="4721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Georgia"/>
                <a:ea typeface="宋体"/>
              </a:rPr>
              <a:t>Now, we could make our decision</a:t>
            </a:r>
          </a:p>
          <a:p>
            <a:r>
              <a:rPr lang="en-US" sz="2400">
                <a:latin typeface="Georgia"/>
                <a:ea typeface="宋体"/>
              </a:rPr>
              <a:t>If current money=15, we choose the least coin number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</a:rPr>
              <a:t>If we choose 11, cost = f(4) + 1 = 4 + 1= 5</a:t>
            </a:r>
          </a:p>
          <a:p>
            <a:pPr marL="556895" lvl="1" indent="-213995"/>
            <a:r>
              <a:rPr lang="en-US" sz="2100">
                <a:solidFill>
                  <a:srgbClr val="FF0000"/>
                </a:solidFill>
                <a:latin typeface="Georgia"/>
                <a:ea typeface="宋体"/>
              </a:rPr>
              <a:t>If we choose 5, cost = f(10) + 1 = 2 + 1 = 3</a:t>
            </a:r>
          </a:p>
          <a:p>
            <a:pPr marL="556895" lvl="1" indent="-213995"/>
            <a:r>
              <a:rPr lang="en-US" sz="2100">
                <a:latin typeface="Georgia"/>
                <a:ea typeface="宋体"/>
              </a:rPr>
              <a:t>If we choose 1, cost = f(14) + 1 = 4 + 1 = 5</a:t>
            </a:r>
          </a:p>
          <a:p>
            <a:pPr marL="556895" lvl="1" indent="-213995"/>
            <a:endParaRPr lang="en-US" sz="2100" dirty="0">
              <a:latin typeface="Georgia"/>
              <a:ea typeface="宋体"/>
            </a:endParaRPr>
          </a:p>
          <a:p>
            <a:r>
              <a:rPr lang="en-US" sz="2400">
                <a:latin typeface="Georgia"/>
                <a:ea typeface="宋体"/>
              </a:rPr>
              <a:t>So we could draw a conclusion: f(n) is only related to f(n-11), f(n-5) and f(n-1)</a:t>
            </a:r>
          </a:p>
          <a:p>
            <a:pPr marL="0" indent="0">
              <a:buNone/>
            </a:pPr>
            <a:endParaRPr lang="en-US" sz="2400" dirty="0">
              <a:latin typeface="Georgia"/>
              <a:ea typeface="宋体"/>
            </a:endParaRPr>
          </a:p>
          <a:p>
            <a:pPr marL="0" indent="0">
              <a:buNone/>
            </a:pPr>
            <a:r>
              <a:rPr lang="en-US" sz="2400">
                <a:latin typeface="Georgia"/>
                <a:ea typeface="宋体"/>
              </a:rPr>
              <a:t>                   f(n) = min{f(n-11), f(n-5), f(n-1)} + 1</a:t>
            </a:r>
          </a:p>
        </p:txBody>
      </p:sp>
    </p:spTree>
    <p:extLst>
      <p:ext uri="{BB962C8B-B14F-4D97-AF65-F5344CB8AC3E}">
        <p14:creationId xmlns:p14="http://schemas.microsoft.com/office/powerpoint/2010/main" val="175753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ea typeface="宋体"/>
              </a:rPr>
              <a:t>Genetic Algorithms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E4F2B4-76FE-4A97-898E-3EB2558B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48" y="1558727"/>
            <a:ext cx="6880177" cy="40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8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A1D-791E-4ACA-B3D5-BEF07B0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6A813-E740-4871-8845-7893B6D28E27}"/>
              </a:ext>
            </a:extLst>
          </p:cNvPr>
          <p:cNvSpPr txBox="1"/>
          <p:nvPr/>
        </p:nvSpPr>
        <p:spPr>
          <a:xfrm>
            <a:off x="2724974" y="2636384"/>
            <a:ext cx="40056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ea typeface="+mn-lt"/>
                <a:cs typeface="+mn-lt"/>
              </a:rPr>
              <a:t>Warning of Programming</a:t>
            </a:r>
            <a:endParaRPr lang="en-GB" sz="48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705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A1D-791E-4ACA-B3D5-BEF07B0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41</a:t>
            </a:fld>
            <a:endParaRPr lang="en-AU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4ED66-64F7-41FE-AE2C-AB07FD72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63" y="1069930"/>
            <a:ext cx="6411036" cy="521287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A53D6CD-C0C7-408F-89B6-986CD2F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67" y="170589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A1D-791E-4ACA-B3D5-BEF07B0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42</a:t>
            </a:fld>
            <a:endParaRPr lang="en-AU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4ED66-64F7-41FE-AE2C-AB07FD723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5" y="1180818"/>
            <a:ext cx="5438634" cy="4419595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A53D6CD-C0C7-408F-89B6-986CD2FA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67" y="170589"/>
            <a:ext cx="8229600" cy="850106"/>
          </a:xfrm>
        </p:spPr>
        <p:txBody>
          <a:bodyPr/>
          <a:lstStyle/>
          <a:p>
            <a:r>
              <a:rPr lang="en-US">
                <a:latin typeface="Georgia"/>
                <a:ea typeface="宋体"/>
              </a:rPr>
              <a:t>DP --- A Familiar Example</a:t>
            </a:r>
            <a:endParaRPr lang="en-US"/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E6F8A-AFC8-43CD-8C2C-D41E233D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5" y="1182948"/>
            <a:ext cx="1005811" cy="3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57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A1D-791E-4ACA-B3D5-BEF07B0D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6A813-E740-4871-8845-7893B6D28E27}"/>
              </a:ext>
            </a:extLst>
          </p:cNvPr>
          <p:cNvSpPr txBox="1"/>
          <p:nvPr/>
        </p:nvSpPr>
        <p:spPr>
          <a:xfrm>
            <a:off x="3671788" y="2755802"/>
            <a:ext cx="28711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dirty="0">
                <a:ea typeface="+mn-lt"/>
                <a:cs typeface="+mn-l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Georgia"/>
                <a:ea typeface="宋体"/>
              </a:rPr>
              <a:t>Reference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44</a:t>
            </a:fld>
            <a:endParaRPr lang="en-AU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5729" y="1182762"/>
            <a:ext cx="8221071" cy="5310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ea typeface="宋体"/>
              </a:rPr>
              <a:t>Mofan</a:t>
            </a:r>
            <a:r>
              <a:rPr lang="en-US" altLang="zh-CN" sz="2400" dirty="0">
                <a:ea typeface="宋体"/>
              </a:rPr>
              <a:t> </a:t>
            </a:r>
            <a:r>
              <a:rPr lang="en-US" altLang="zh-CN" sz="2400" dirty="0" smtClean="0">
                <a:ea typeface="宋体"/>
              </a:rPr>
              <a:t>tutorial</a:t>
            </a:r>
            <a:r>
              <a:rPr lang="en-US" altLang="zh-CN" sz="2400" dirty="0">
                <a:ea typeface="宋体"/>
              </a:rPr>
              <a:t>, </a:t>
            </a:r>
            <a:r>
              <a:rPr lang="en-US" sz="2400" dirty="0">
                <a:ea typeface="宋体"/>
                <a:hlinkClick r:id="rId2"/>
              </a:rPr>
              <a:t>https://mofanpy.com/tutorials/machine-learning/evolutionary-algorithm/intro/</a:t>
            </a:r>
            <a:endParaRPr lang="en-US" sz="2400" dirty="0">
              <a:ea typeface="宋体"/>
            </a:endParaRPr>
          </a:p>
          <a:p>
            <a:pPr>
              <a:lnSpc>
                <a:spcPct val="150000"/>
              </a:lnSpc>
            </a:pPr>
            <a:r>
              <a:rPr lang="en-AU" sz="2400" spc="-10" dirty="0" err="1" smtClean="0"/>
              <a:t>Abhaya</a:t>
            </a:r>
            <a:r>
              <a:rPr lang="en-AU" sz="2400" dirty="0" smtClean="0"/>
              <a:t> </a:t>
            </a:r>
            <a:r>
              <a:rPr lang="en-AU" sz="2400" dirty="0"/>
              <a:t>C. </a:t>
            </a:r>
            <a:r>
              <a:rPr lang="en-AU" sz="2400" spc="-10" dirty="0" err="1" smtClean="0"/>
              <a:t>Nayak</a:t>
            </a:r>
            <a:r>
              <a:rPr lang="en-AU" sz="2400" spc="-10" dirty="0" smtClean="0"/>
              <a:t> . COMP329 Artificial Intelligence. Macquarie University. </a:t>
            </a:r>
            <a:endParaRPr lang="en-AU" sz="2400" spc="-10" dirty="0"/>
          </a:p>
          <a:p>
            <a:pPr>
              <a:lnSpc>
                <a:spcPct val="150000"/>
              </a:lnSpc>
            </a:pPr>
            <a:endParaRPr lang="en-US" altLang="zh-CN" sz="2400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50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705" marR="468117" indent="-29446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109" dirty="0">
                <a:latin typeface="+mj-lt"/>
                <a:cs typeface="Arial" panose="020B0604020202020204" pitchFamily="34" charset="0"/>
              </a:rPr>
              <a:t>Genetic</a:t>
            </a:r>
            <a:r>
              <a:rPr lang="en-AU" sz="2000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Algorithm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(GA)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is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89" dirty="0">
                <a:latin typeface="+mj-lt"/>
                <a:cs typeface="Arial" panose="020B0604020202020204" pitchFamily="34" charset="0"/>
              </a:rPr>
              <a:t>modelled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after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59" dirty="0">
                <a:latin typeface="+mj-lt"/>
                <a:cs typeface="Arial" panose="020B0604020202020204" pitchFamily="34" charset="0"/>
              </a:rPr>
              <a:t>evolution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–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or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50" dirty="0">
                <a:latin typeface="+mj-lt"/>
                <a:cs typeface="Arial" panose="020B0604020202020204" pitchFamily="34" charset="0"/>
              </a:rPr>
              <a:t>at </a:t>
            </a:r>
            <a:r>
              <a:rPr lang="en-AU" sz="2000" spc="-69" dirty="0">
                <a:latin typeface="+mj-lt"/>
                <a:cs typeface="Arial" panose="020B0604020202020204" pitchFamily="34" charset="0"/>
              </a:rPr>
              <a:t>least</a:t>
            </a:r>
            <a:r>
              <a:rPr lang="en-AU" sz="2000" spc="-7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08" dirty="0">
                <a:latin typeface="+mj-lt"/>
                <a:cs typeface="Arial" panose="020B0604020202020204" pitchFamily="34" charset="0"/>
              </a:rPr>
              <a:t>uses</a:t>
            </a:r>
            <a:r>
              <a:rPr lang="en-AU" sz="20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59" dirty="0">
                <a:latin typeface="+mj-lt"/>
                <a:cs typeface="Arial" panose="020B0604020202020204" pitchFamily="34" charset="0"/>
              </a:rPr>
              <a:t>evolution</a:t>
            </a:r>
            <a:r>
              <a:rPr lang="en-AU" sz="20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88" dirty="0">
                <a:latin typeface="+mj-lt"/>
                <a:cs typeface="Arial" panose="020B0604020202020204" pitchFamily="34" charset="0"/>
              </a:rPr>
              <a:t>as</a:t>
            </a:r>
            <a:r>
              <a:rPr lang="en-AU" sz="20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20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metaphor.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66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7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Individuals</a:t>
            </a:r>
            <a:r>
              <a:rPr lang="en-AU" sz="2000" spc="-3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(as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19" dirty="0">
                <a:latin typeface="+mj-lt"/>
                <a:cs typeface="Arial" panose="020B0604020202020204" pitchFamily="34" charset="0"/>
              </a:rPr>
              <a:t>species)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2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evolve</a:t>
            </a:r>
            <a:r>
              <a:rPr lang="en-AU" sz="2000" spc="-3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69" dirty="0">
                <a:latin typeface="+mj-lt"/>
                <a:cs typeface="Arial" panose="020B0604020202020204" pitchFamily="34" charset="0"/>
              </a:rPr>
              <a:t>over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 generations.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34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50" dirty="0">
                <a:latin typeface="+mj-lt"/>
                <a:cs typeface="Arial" panose="020B0604020202020204" pitchFamily="34" charset="0"/>
              </a:rPr>
              <a:t>Evolution </a:t>
            </a:r>
            <a:r>
              <a:rPr lang="en-AU" sz="2000" spc="-99" dirty="0">
                <a:latin typeface="+mj-lt"/>
                <a:cs typeface="Arial" panose="020B0604020202020204" pitchFamily="34" charset="0"/>
              </a:rPr>
              <a:t>relies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on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79" dirty="0">
                <a:latin typeface="+mj-lt"/>
                <a:cs typeface="Arial" panose="020B0604020202020204" pitchFamily="34" charset="0"/>
              </a:rPr>
              <a:t>generational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change.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pPr marL="917359" marR="425330" indent="-271810">
              <a:spcBef>
                <a:spcPts val="347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892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If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79" dirty="0" err="1">
                <a:latin typeface="+mj-lt"/>
                <a:cs typeface="Arial" panose="020B0604020202020204" pitchFamily="34" charset="0"/>
              </a:rPr>
              <a:t>offsprings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(children)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09" dirty="0">
                <a:latin typeface="+mj-lt"/>
                <a:cs typeface="Arial" panose="020B0604020202020204" pitchFamily="34" charset="0"/>
              </a:rPr>
              <a:t>are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9" dirty="0">
                <a:latin typeface="+mj-lt"/>
                <a:cs typeface="Arial" panose="020B0604020202020204" pitchFamily="34" charset="0"/>
              </a:rPr>
              <a:t>exact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79" dirty="0">
                <a:latin typeface="+mj-lt"/>
                <a:cs typeface="Arial" panose="020B0604020202020204" pitchFamily="34" charset="0"/>
              </a:rPr>
              <a:t>replicas</a:t>
            </a:r>
            <a:r>
              <a:rPr lang="en-AU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mother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(or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the </a:t>
            </a:r>
            <a:r>
              <a:rPr lang="en-AU" dirty="0">
                <a:latin typeface="+mj-lt"/>
                <a:cs typeface="Arial" panose="020B0604020202020204" pitchFamily="34" charset="0"/>
              </a:rPr>
              <a:t>father),</a:t>
            </a:r>
            <a:r>
              <a:rPr lang="en-AU" spc="-9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there</a:t>
            </a:r>
            <a:r>
              <a:rPr lang="en-AU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will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be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no </a:t>
            </a:r>
            <a:r>
              <a:rPr lang="en-AU" spc="-6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evolution</a:t>
            </a:r>
            <a:r>
              <a:rPr lang="en-AU" spc="-69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99" dirty="0">
                <a:latin typeface="+mj-lt"/>
                <a:cs typeface="Arial" panose="020B0604020202020204" pitchFamily="34" charset="0"/>
              </a:rPr>
              <a:t>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37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z="2000" spc="-168" dirty="0">
                <a:latin typeface="+mj-lt"/>
                <a:cs typeface="Arial" panose="020B0604020202020204" pitchFamily="34" charset="0"/>
              </a:rPr>
              <a:t>Change</a:t>
            </a:r>
            <a:r>
              <a:rPr lang="en-AU" sz="20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at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the </a:t>
            </a:r>
            <a:r>
              <a:rPr lang="en-AU" sz="2000" spc="-79" dirty="0">
                <a:latin typeface="+mj-lt"/>
                <a:cs typeface="Arial" panose="020B0604020202020204" pitchFamily="34" charset="0"/>
              </a:rPr>
              <a:t>genetic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89" dirty="0">
                <a:latin typeface="+mj-lt"/>
                <a:cs typeface="Arial" panose="020B0604020202020204" pitchFamily="34" charset="0"/>
              </a:rPr>
              <a:t>level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through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6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division</a:t>
            </a:r>
            <a:r>
              <a:rPr lang="en-AU" sz="200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of </a:t>
            </a:r>
            <a:r>
              <a:rPr lang="en-AU" sz="2000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cells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pPr marL="645549">
              <a:spcBef>
                <a:spcPts val="149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lang="en-AU" spc="-89" dirty="0">
                <a:latin typeface="+mj-lt"/>
                <a:cs typeface="Arial" panose="020B0604020202020204" pitchFamily="34" charset="0"/>
              </a:rPr>
              <a:t>Type-</a:t>
            </a:r>
            <a:r>
              <a:rPr lang="en-AU" dirty="0">
                <a:latin typeface="+mj-lt"/>
                <a:cs typeface="Arial" panose="020B0604020202020204" pitchFamily="34" charset="0"/>
              </a:rPr>
              <a:t>I</a:t>
            </a:r>
            <a:r>
              <a:rPr lang="en-AU" spc="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division,</a:t>
            </a:r>
            <a:r>
              <a:rPr lang="en-AU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mitosis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1194202">
              <a:spcBef>
                <a:spcPts val="386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876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takes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place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throughout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body,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responsible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for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growth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1194202">
              <a:spcBef>
                <a:spcPts val="30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892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fertilised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69" dirty="0">
                <a:latin typeface="+mj-lt"/>
                <a:cs typeface="Arial" panose="020B0604020202020204" pitchFamily="34" charset="0"/>
              </a:rPr>
              <a:t>egg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microscopic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size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becomes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big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elephant.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645549">
              <a:spcBef>
                <a:spcPts val="226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100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pc="-89" dirty="0">
                <a:latin typeface="+mj-lt"/>
                <a:cs typeface="Arial" panose="020B0604020202020204" pitchFamily="34" charset="0"/>
              </a:rPr>
              <a:t>Type-</a:t>
            </a:r>
            <a:r>
              <a:rPr lang="en-AU" dirty="0">
                <a:latin typeface="+mj-lt"/>
                <a:cs typeface="Arial" panose="020B0604020202020204" pitchFamily="34" charset="0"/>
              </a:rPr>
              <a:t>II</a:t>
            </a:r>
            <a:r>
              <a:rPr lang="en-AU" spc="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spc="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division,</a:t>
            </a:r>
            <a:r>
              <a:rPr lang="en-AU" spc="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meiosis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1194202">
              <a:spcBef>
                <a:spcPts val="386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906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takes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place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in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special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regions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body,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produces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germ</a:t>
            </a:r>
            <a:r>
              <a:rPr lang="en-AU" sz="1600" spc="-3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cells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1194202">
              <a:spcBef>
                <a:spcPts val="30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860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male:</a:t>
            </a:r>
            <a:r>
              <a:rPr lang="en-AU" sz="1600" spc="11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in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testicles,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produces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sperm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cells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1194202">
              <a:spcBef>
                <a:spcPts val="30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921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female:</a:t>
            </a:r>
            <a:r>
              <a:rPr lang="en-AU" sz="1600" spc="14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in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 ovaries, produces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89" dirty="0">
                <a:latin typeface="+mj-lt"/>
                <a:cs typeface="Arial" panose="020B0604020202020204" pitchFamily="34" charset="0"/>
              </a:rPr>
              <a:t>egg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cells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(</a:t>
            </a:r>
            <a:r>
              <a:rPr lang="en-AU" sz="1600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ova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plural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ovum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)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645549">
              <a:spcBef>
                <a:spcPts val="426"/>
              </a:spcBef>
            </a:pPr>
            <a:r>
              <a:rPr lang="en-AU" sz="16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600" spc="906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pc="-8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Meiosis</a:t>
            </a:r>
            <a:r>
              <a:rPr lang="en-AU" spc="1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is</a:t>
            </a:r>
            <a:r>
              <a:rPr lang="en-AU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29" dirty="0">
                <a:latin typeface="+mj-lt"/>
                <a:cs typeface="Arial" panose="020B0604020202020204" pitchFamily="34" charset="0"/>
              </a:rPr>
              <a:t>basis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79" dirty="0">
                <a:latin typeface="+mj-lt"/>
                <a:cs typeface="Arial" panose="020B0604020202020204" pitchFamily="34" charset="0"/>
              </a:rPr>
              <a:t>generational</a:t>
            </a:r>
            <a:r>
              <a:rPr lang="en-AU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change.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endParaRPr lang="en-AU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/>
          <a:lstStyle/>
          <a:p>
            <a:r>
              <a:rPr lang="en-US" dirty="0">
                <a:latin typeface="Georgia"/>
                <a:ea typeface="宋体"/>
              </a:rPr>
              <a:t>Genetic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</a:t>
            </a:r>
            <a:r>
              <a:rPr lang="en-AU" spc="-50" dirty="0"/>
              <a:t> </a:t>
            </a:r>
            <a:r>
              <a:rPr lang="en-AU" spc="-129" dirty="0"/>
              <a:t>happens</a:t>
            </a:r>
            <a:r>
              <a:rPr lang="en-AU" spc="-40" dirty="0"/>
              <a:t> </a:t>
            </a:r>
            <a:r>
              <a:rPr lang="en-AU" spc="-59" dirty="0"/>
              <a:t>during</a:t>
            </a:r>
            <a:r>
              <a:rPr lang="en-AU" spc="-50" dirty="0"/>
              <a:t> </a:t>
            </a:r>
            <a:r>
              <a:rPr lang="en-AU" spc="-79" dirty="0"/>
              <a:t>meiosis?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8705" marR="310820" indent="-294461">
              <a:lnSpc>
                <a:spcPts val="2378"/>
              </a:lnSpc>
              <a:spcBef>
                <a:spcPts val="45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119" dirty="0">
                <a:latin typeface="+mj-lt"/>
                <a:cs typeface="Arial" panose="020B0604020202020204" pitchFamily="34" charset="0"/>
              </a:rPr>
              <a:t>One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69" dirty="0">
                <a:latin typeface="+mj-lt"/>
                <a:cs typeface="Arial" panose="020B0604020202020204" pitchFamily="34" charset="0"/>
              </a:rPr>
              <a:t>normal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(2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n</a:t>
            </a:r>
            <a:r>
              <a:rPr lang="en-AU" i="1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29" dirty="0">
                <a:latin typeface="+mj-lt"/>
                <a:cs typeface="Arial" panose="020B0604020202020204" pitchFamily="34" charset="0"/>
              </a:rPr>
              <a:t>chromosomes)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39" dirty="0">
                <a:latin typeface="+mj-lt"/>
                <a:cs typeface="Arial" panose="020B0604020202020204" pitchFamily="34" charset="0"/>
              </a:rPr>
              <a:t>produces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four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79" dirty="0">
                <a:latin typeface="+mj-lt"/>
                <a:cs typeface="Arial" panose="020B0604020202020204" pitchFamily="34" charset="0"/>
              </a:rPr>
              <a:t>germ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9" dirty="0">
                <a:latin typeface="+mj-lt"/>
                <a:cs typeface="Arial" panose="020B0604020202020204" pitchFamily="34" charset="0"/>
              </a:rPr>
              <a:t>cells </a:t>
            </a:r>
            <a:r>
              <a:rPr lang="en-AU" dirty="0">
                <a:latin typeface="+mj-lt"/>
                <a:cs typeface="Arial" panose="020B0604020202020204" pitchFamily="34" charset="0"/>
              </a:rPr>
              <a:t>(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n</a:t>
            </a:r>
            <a:r>
              <a:rPr lang="en-AU" i="1" spc="8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39" dirty="0">
                <a:latin typeface="+mj-lt"/>
                <a:cs typeface="Arial" panose="020B0604020202020204" pitchFamily="34" charset="0"/>
              </a:rPr>
              <a:t>chromosomes</a:t>
            </a:r>
            <a:r>
              <a:rPr lang="en-AU" spc="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each)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645549">
              <a:spcBef>
                <a:spcPts val="6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860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In </a:t>
            </a:r>
            <a:r>
              <a:rPr lang="en-AU" sz="1600" spc="-198" dirty="0">
                <a:latin typeface="+mj-lt"/>
                <a:cs typeface="Arial" panose="020B0604020202020204" pitchFamily="34" charset="0"/>
              </a:rPr>
              <a:t>case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59" dirty="0">
                <a:latin typeface="+mj-lt"/>
                <a:cs typeface="Arial" panose="020B0604020202020204" pitchFamily="34" charset="0"/>
              </a:rPr>
              <a:t>egg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79" dirty="0">
                <a:latin typeface="+mj-lt"/>
                <a:cs typeface="Arial" panose="020B0604020202020204" pitchFamily="34" charset="0"/>
              </a:rPr>
              <a:t>cells,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three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disintegrate,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only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49" dirty="0">
                <a:latin typeface="+mj-lt"/>
                <a:cs typeface="Arial" panose="020B0604020202020204" pitchFamily="34" charset="0"/>
              </a:rPr>
              <a:t>one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59" dirty="0">
                <a:latin typeface="+mj-lt"/>
                <a:cs typeface="Arial" panose="020B0604020202020204" pitchFamily="34" charset="0"/>
              </a:rPr>
              <a:t>egg</a:t>
            </a:r>
            <a:r>
              <a:rPr lang="en-AU" sz="1600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is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produced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5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119" dirty="0">
                <a:latin typeface="+mj-lt"/>
                <a:cs typeface="Arial" panose="020B0604020202020204" pitchFamily="34" charset="0"/>
              </a:rPr>
              <a:t>Each</a:t>
            </a:r>
            <a:r>
              <a:rPr lang="en-AU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69" dirty="0">
                <a:latin typeface="+mj-lt"/>
                <a:cs typeface="Arial" panose="020B0604020202020204" pitchFamily="34" charset="0"/>
              </a:rPr>
              <a:t>normal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68" dirty="0">
                <a:latin typeface="+mj-lt"/>
                <a:cs typeface="Arial" panose="020B0604020202020204" pitchFamily="34" charset="0"/>
              </a:rPr>
              <a:t>has</a:t>
            </a:r>
            <a:r>
              <a:rPr lang="en-AU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n</a:t>
            </a:r>
            <a:r>
              <a:rPr lang="en-AU" i="1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2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chromosome</a:t>
            </a:r>
            <a:r>
              <a:rPr lang="en-AU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pairs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78"/>
              </a:lnSpc>
              <a:spcBef>
                <a:spcPts val="11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830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99" dirty="0">
                <a:latin typeface="+mj-lt"/>
                <a:cs typeface="Arial" panose="020B0604020202020204" pitchFamily="34" charset="0"/>
              </a:rPr>
              <a:t>one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from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father,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99" dirty="0">
                <a:latin typeface="+mj-lt"/>
                <a:cs typeface="Arial" panose="020B0604020202020204" pitchFamily="34" charset="0"/>
              </a:rPr>
              <a:t>one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from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mother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–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both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for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similar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functions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1128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69" dirty="0">
                <a:latin typeface="+mj-lt"/>
                <a:cs typeface="Arial" panose="020B0604020202020204" pitchFamily="34" charset="0"/>
              </a:rPr>
              <a:t>Say:</a:t>
            </a:r>
            <a:r>
              <a:rPr lang="en-AU" sz="1600" spc="337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1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4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59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AU" sz="1600" i="1" spc="-4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spc="-59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7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951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AU" spc="638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from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father,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AU" spc="624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from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mother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5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pc="-6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99" dirty="0">
                <a:latin typeface="+mj-lt"/>
                <a:cs typeface="Arial" panose="020B0604020202020204" pitchFamily="34" charset="0"/>
              </a:rPr>
              <a:t>germ</a:t>
            </a:r>
            <a:r>
              <a:rPr lang="en-AU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inherits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59" dirty="0">
                <a:latin typeface="+mj-lt"/>
                <a:cs typeface="Arial" panose="020B0604020202020204" pitchFamily="34" charset="0"/>
              </a:rPr>
              <a:t>one</a:t>
            </a:r>
            <a:r>
              <a:rPr lang="en-AU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from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49" dirty="0">
                <a:latin typeface="+mj-lt"/>
                <a:cs typeface="Arial" panose="020B0604020202020204" pitchFamily="34" charset="0"/>
              </a:rPr>
              <a:t>each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pair </a:t>
            </a:r>
            <a:r>
              <a:rPr lang="en-AU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29" dirty="0">
                <a:latin typeface="+mj-lt"/>
                <a:cs typeface="Arial" panose="020B0604020202020204" pitchFamily="34" charset="0"/>
              </a:rPr>
              <a:t>these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chromosomes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78"/>
              </a:lnSpc>
              <a:spcBef>
                <a:spcPts val="11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1248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9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9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0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6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103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1322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7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8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7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5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73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1322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7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8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17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6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103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7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1143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z="1600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z="1600" spc="-21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99" dirty="0">
                <a:latin typeface="+mj-lt"/>
                <a:cs typeface="Arial" panose="020B0604020202020204" pitchFamily="34" charset="0"/>
              </a:rPr>
              <a:t>.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5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dirty="0">
                <a:latin typeface="+mj-lt"/>
                <a:cs typeface="Arial" panose="020B0604020202020204" pitchFamily="34" charset="0"/>
              </a:rPr>
              <a:t>Not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19" dirty="0">
                <a:latin typeface="+mj-lt"/>
                <a:cs typeface="Arial" panose="020B0604020202020204" pitchFamily="34" charset="0"/>
              </a:rPr>
              <a:t>every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69" dirty="0">
                <a:latin typeface="+mj-lt"/>
                <a:cs typeface="Arial" panose="020B0604020202020204" pitchFamily="34" charset="0"/>
              </a:rPr>
              <a:t>egg/sperm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89" dirty="0">
                <a:latin typeface="+mj-lt"/>
                <a:cs typeface="Arial" panose="020B0604020202020204" pitchFamily="34" charset="0"/>
              </a:rPr>
              <a:t>cells</a:t>
            </a:r>
            <a:r>
              <a:rPr lang="en-AU" dirty="0">
                <a:latin typeface="+mj-lt"/>
                <a:cs typeface="Arial" panose="020B0604020202020204" pitchFamily="34" charset="0"/>
              </a:rPr>
              <a:t> of the </a:t>
            </a:r>
            <a:r>
              <a:rPr lang="en-AU" spc="-198" dirty="0">
                <a:latin typeface="+mj-lt"/>
                <a:cs typeface="Arial" panose="020B0604020202020204" pitchFamily="34" charset="0"/>
              </a:rPr>
              <a:t>same</a:t>
            </a:r>
            <a:r>
              <a:rPr lang="en-AU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individual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19" dirty="0">
                <a:latin typeface="+mj-lt"/>
                <a:cs typeface="Arial" panose="020B0604020202020204" pitchFamily="34" charset="0"/>
              </a:rPr>
              <a:t>are</a:t>
            </a:r>
            <a:r>
              <a:rPr lang="en-AU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same!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645549">
              <a:spcBef>
                <a:spcPts val="11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935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19" dirty="0">
                <a:latin typeface="+mj-lt"/>
                <a:cs typeface="Arial" panose="020B0604020202020204" pitchFamily="34" charset="0"/>
              </a:rPr>
              <a:t>Else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all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79" dirty="0">
                <a:latin typeface="+mj-lt"/>
                <a:cs typeface="Arial" panose="020B0604020202020204" pitchFamily="34" charset="0"/>
              </a:rPr>
              <a:t>siblings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will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be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29" dirty="0">
                <a:latin typeface="+mj-lt"/>
                <a:cs typeface="Arial" panose="020B0604020202020204" pitchFamily="34" charset="0"/>
              </a:rPr>
              <a:t>clones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29" dirty="0">
                <a:latin typeface="+mj-lt"/>
                <a:cs typeface="Arial" panose="020B0604020202020204" pitchFamily="34" charset="0"/>
              </a:rPr>
              <a:t>each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other!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spcBef>
                <a:spcPts val="357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50" dirty="0">
                <a:latin typeface="+mj-lt"/>
                <a:cs typeface="Arial" panose="020B0604020202020204" pitchFamily="34" charset="0"/>
              </a:rPr>
              <a:t>Further</a:t>
            </a:r>
            <a:r>
              <a:rPr lang="en-AU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49" dirty="0">
                <a:latin typeface="+mj-lt"/>
                <a:cs typeface="Arial" panose="020B0604020202020204" pitchFamily="34" charset="0"/>
              </a:rPr>
              <a:t>change</a:t>
            </a:r>
            <a:r>
              <a:rPr lang="en-AU" dirty="0">
                <a:latin typeface="+mj-lt"/>
                <a:cs typeface="Arial" panose="020B0604020202020204" pitchFamily="34" charset="0"/>
              </a:rPr>
              <a:t> is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9" dirty="0">
                <a:latin typeface="+mj-lt"/>
                <a:cs typeface="Arial" panose="020B0604020202020204" pitchFamily="34" charset="0"/>
              </a:rPr>
              <a:t>introduced</a:t>
            </a:r>
            <a:r>
              <a:rPr lang="en-AU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by </a:t>
            </a:r>
            <a:r>
              <a:rPr lang="en-AU" spc="-13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crossover</a:t>
            </a:r>
            <a:r>
              <a:rPr lang="en-AU" spc="-1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pc="-89" dirty="0">
                <a:latin typeface="+mj-lt"/>
                <a:cs typeface="Arial" panose="020B0604020202020204" pitchFamily="34" charset="0"/>
              </a:rPr>
              <a:t>and</a:t>
            </a:r>
            <a:r>
              <a:rPr lang="en-AU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mutation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368705" marR="495802" indent="-294461">
              <a:lnSpc>
                <a:spcPct val="102600"/>
              </a:lnSpc>
              <a:spcBef>
                <a:spcPts val="258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188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-AU" cap="small" spc="188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ote</a:t>
            </a:r>
            <a:r>
              <a:rPr lang="en-AU" spc="188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AU" spc="218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40" dirty="0">
                <a:latin typeface="+mj-lt"/>
                <a:cs typeface="Arial" panose="020B0604020202020204" pitchFamily="34" charset="0"/>
              </a:rPr>
              <a:t>Through</a:t>
            </a:r>
            <a:r>
              <a:rPr lang="en-AU" i="1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20" dirty="0">
                <a:latin typeface="+mj-lt"/>
                <a:cs typeface="Arial" panose="020B0604020202020204" pitchFamily="34" charset="0"/>
              </a:rPr>
              <a:t>fertilisation</a:t>
            </a:r>
            <a:r>
              <a:rPr lang="en-AU" i="1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i="1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139" dirty="0">
                <a:latin typeface="+mj-lt"/>
                <a:cs typeface="Arial" panose="020B0604020202020204" pitchFamily="34" charset="0"/>
              </a:rPr>
              <a:t>chromosomes</a:t>
            </a:r>
            <a:r>
              <a:rPr lang="en-AU" i="1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get</a:t>
            </a:r>
            <a:r>
              <a:rPr lang="en-AU" i="1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20" dirty="0">
                <a:latin typeface="+mj-lt"/>
                <a:cs typeface="Arial" panose="020B0604020202020204" pitchFamily="34" charset="0"/>
              </a:rPr>
              <a:t>paired, </a:t>
            </a:r>
            <a:r>
              <a:rPr lang="en-AU" i="1" spc="-79" dirty="0">
                <a:latin typeface="+mj-lt"/>
                <a:cs typeface="Arial" panose="020B0604020202020204" pitchFamily="34" charset="0"/>
              </a:rPr>
              <a:t>producing 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a</a:t>
            </a:r>
            <a:r>
              <a:rPr lang="en-AU" i="1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 with </a:t>
            </a:r>
            <a:r>
              <a:rPr lang="en-AU" dirty="0">
                <a:latin typeface="+mj-lt"/>
                <a:cs typeface="Arial" panose="020B0604020202020204" pitchFamily="34" charset="0"/>
              </a:rPr>
              <a:t>2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n</a:t>
            </a:r>
            <a:r>
              <a:rPr lang="en-AU" i="1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139" dirty="0">
                <a:latin typeface="+mj-lt"/>
                <a:cs typeface="Arial" panose="020B0604020202020204" pitchFamily="34" charset="0"/>
              </a:rPr>
              <a:t>chromosomes</a:t>
            </a:r>
            <a:r>
              <a:rPr lang="en-AU" i="1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99" dirty="0">
                <a:latin typeface="+mj-lt"/>
                <a:cs typeface="Arial" panose="020B0604020202020204" pitchFamily="34" charset="0"/>
              </a:rPr>
              <a:t>ready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 for </a:t>
            </a:r>
            <a:r>
              <a:rPr lang="en-AU" i="1" spc="-89" dirty="0">
                <a:latin typeface="+mj-lt"/>
                <a:cs typeface="Arial" panose="020B0604020202020204" pitchFamily="34" charset="0"/>
              </a:rPr>
              <a:t>mitosis.</a:t>
            </a:r>
            <a:r>
              <a:rPr lang="en-AU" i="1" spc="-24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2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i="1" spc="-24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99" dirty="0">
                <a:latin typeface="+mj-lt"/>
                <a:cs typeface="Arial" panose="020B0604020202020204" pitchFamily="34" charset="0"/>
              </a:rPr>
              <a:t>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endParaRPr lang="en-AU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3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Mutation</a:t>
            </a:r>
            <a:r>
              <a:rPr lang="en-AU" spc="-79" dirty="0"/>
              <a:t> </a:t>
            </a:r>
            <a:r>
              <a:rPr lang="en-AU" spc="-59" dirty="0"/>
              <a:t>and</a:t>
            </a:r>
            <a:r>
              <a:rPr lang="en-AU" spc="-79" dirty="0"/>
              <a:t> </a:t>
            </a:r>
            <a:r>
              <a:rPr lang="en-AU" spc="-99" dirty="0"/>
              <a:t>Crossover</a:t>
            </a:r>
            <a:r>
              <a:rPr lang="en-AU" spc="-89" dirty="0"/>
              <a:t> </a:t>
            </a:r>
            <a:r>
              <a:rPr lang="en-AU" dirty="0"/>
              <a:t>in</a:t>
            </a:r>
            <a:r>
              <a:rPr lang="en-AU" spc="-79" dirty="0"/>
              <a:t> </a:t>
            </a:r>
            <a:r>
              <a:rPr lang="en-AU" spc="-20" dirty="0"/>
              <a:t>Meiosis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4715"/>
            <a:ext cx="8229600" cy="4713387"/>
          </a:xfrm>
        </p:spPr>
        <p:txBody>
          <a:bodyPr>
            <a:noAutofit/>
          </a:bodyPr>
          <a:lstStyle/>
          <a:p>
            <a:pPr marL="368705" indent="-294461">
              <a:lnSpc>
                <a:spcPts val="2616"/>
              </a:lnSpc>
              <a:spcBef>
                <a:spcPts val="178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139" dirty="0">
                <a:latin typeface="+mj-lt"/>
                <a:cs typeface="Arial" panose="020B0604020202020204" pitchFamily="34" charset="0"/>
              </a:rPr>
              <a:t>Consider</a:t>
            </a:r>
            <a:r>
              <a:rPr lang="en-AU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2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chromosome</a:t>
            </a:r>
            <a:r>
              <a:rPr lang="en-AU" spc="5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pairs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917359">
              <a:lnSpc>
                <a:spcPts val="2309"/>
              </a:lnSpc>
            </a:pP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AU" spc="355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(Figure:</a:t>
            </a:r>
            <a:r>
              <a:rPr lang="en-AU" sz="1600" spc="287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next</a:t>
            </a:r>
            <a:r>
              <a:rPr lang="en-AU" sz="1600" spc="7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Slide)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lnSpc>
                <a:spcPts val="2546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119" dirty="0">
                <a:latin typeface="+mj-lt"/>
                <a:cs typeface="Arial" panose="020B0604020202020204" pitchFamily="34" charset="0"/>
              </a:rPr>
              <a:t>Each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29" dirty="0">
                <a:latin typeface="+mj-lt"/>
                <a:cs typeface="Arial" panose="020B0604020202020204" pitchFamily="34" charset="0"/>
              </a:rPr>
              <a:t>chromosome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is</a:t>
            </a:r>
            <a:r>
              <a:rPr lang="en-AU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88" dirty="0">
                <a:latin typeface="+mj-lt"/>
                <a:cs typeface="Arial" panose="020B0604020202020204" pitchFamily="34" charset="0"/>
              </a:rPr>
              <a:t>sequence</a:t>
            </a:r>
            <a:r>
              <a:rPr lang="en-AU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genes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917359" marR="109477" indent="-271810">
              <a:lnSpc>
                <a:spcPts val="2378"/>
              </a:lnSpc>
              <a:spcBef>
                <a:spcPts val="7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757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Think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49" dirty="0">
                <a:latin typeface="+mj-lt"/>
                <a:cs typeface="Arial" panose="020B0604020202020204" pitchFamily="34" charset="0"/>
              </a:rPr>
              <a:t>gene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68" dirty="0">
                <a:latin typeface="+mj-lt"/>
                <a:cs typeface="Arial" panose="020B0604020202020204" pitchFamily="34" charset="0"/>
              </a:rPr>
              <a:t>as</a:t>
            </a:r>
            <a:r>
              <a:rPr lang="en-AU" sz="1600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typed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79" dirty="0">
                <a:latin typeface="+mj-lt"/>
                <a:cs typeface="Arial" panose="020B0604020202020204" pitchFamily="34" charset="0"/>
              </a:rPr>
              <a:t>variable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(can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take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an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appropriate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value)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917359">
              <a:lnSpc>
                <a:spcPts val="2279"/>
              </a:lnSpc>
            </a:pPr>
            <a:r>
              <a:rPr lang="en-AU" sz="1600" dirty="0" err="1">
                <a:latin typeface="+mj-lt"/>
                <a:cs typeface="Arial" panose="020B0604020202020204" pitchFamily="34" charset="0"/>
              </a:rPr>
              <a:t>Eg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99" dirty="0">
                <a:latin typeface="+mj-lt"/>
                <a:cs typeface="Arial" panose="020B0604020202020204" pitchFamily="34" charset="0"/>
              </a:rPr>
              <a:t>one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49" dirty="0">
                <a:latin typeface="+mj-lt"/>
                <a:cs typeface="Arial" panose="020B0604020202020204" pitchFamily="34" charset="0"/>
              </a:rPr>
              <a:t>gene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for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98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eye</a:t>
            </a:r>
            <a:r>
              <a:rPr lang="en-AU" sz="1600" spc="5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colour</a:t>
            </a:r>
            <a:r>
              <a:rPr lang="en-AU" sz="1600" spc="1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–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blue,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brown,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09" dirty="0" err="1">
                <a:latin typeface="+mj-lt"/>
                <a:cs typeface="Arial" panose="020B0604020202020204" pitchFamily="34" charset="0"/>
              </a:rPr>
              <a:t>gray</a:t>
            </a:r>
            <a:r>
              <a:rPr lang="en-AU" sz="1600" spc="-109" dirty="0">
                <a:latin typeface="+mj-lt"/>
                <a:cs typeface="Arial" panose="020B0604020202020204" pitchFamily="34" charset="0"/>
              </a:rPr>
              <a:t>,.</a:t>
            </a:r>
            <a:r>
              <a:rPr lang="en-AU" sz="1600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z="1600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99" dirty="0">
                <a:latin typeface="+mj-lt"/>
                <a:cs typeface="Arial" panose="020B0604020202020204" pitchFamily="34" charset="0"/>
              </a:rPr>
              <a:t>.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917359" marR="60402" indent="-271810">
              <a:lnSpc>
                <a:spcPts val="2378"/>
              </a:lnSpc>
              <a:spcBef>
                <a:spcPts val="6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in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19" dirty="0">
                <a:latin typeface="+mj-lt"/>
                <a:cs typeface="Arial" panose="020B0604020202020204" pitchFamily="34" charset="0"/>
              </a:rPr>
              <a:t>chromosome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pair,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both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29" dirty="0">
                <a:latin typeface="+mj-lt"/>
                <a:cs typeface="Arial" panose="020B0604020202020204" pitchFamily="34" charset="0"/>
              </a:rPr>
              <a:t>chromosomes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“match”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–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 err="1">
                <a:latin typeface="+mj-lt"/>
                <a:cs typeface="Arial" panose="020B0604020202020204" pitchFamily="34" charset="0"/>
              </a:rPr>
              <a:t>eg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.,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3</a:t>
            </a:r>
            <a:r>
              <a:rPr lang="en-AU" spc="-73" baseline="27777" dirty="0">
                <a:latin typeface="+mj-lt"/>
                <a:cs typeface="Arial" panose="020B0604020202020204" pitchFamily="34" charset="0"/>
              </a:rPr>
              <a:t>rd</a:t>
            </a:r>
            <a:r>
              <a:rPr lang="en-AU" spc="595" baseline="27777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99" dirty="0">
                <a:latin typeface="+mj-lt"/>
                <a:cs typeface="Arial" panose="020B0604020202020204" pitchFamily="34" charset="0"/>
              </a:rPr>
              <a:t>place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in</a:t>
            </a:r>
            <a:r>
              <a:rPr lang="en-AU" sz="1600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both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78" dirty="0">
                <a:latin typeface="+mj-lt"/>
                <a:cs typeface="Arial" panose="020B0604020202020204" pitchFamily="34" charset="0"/>
              </a:rPr>
              <a:t>sequences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09" dirty="0">
                <a:latin typeface="+mj-lt"/>
                <a:cs typeface="Arial" panose="020B0604020202020204" pitchFamily="34" charset="0"/>
              </a:rPr>
              <a:t>are</a:t>
            </a:r>
            <a:r>
              <a:rPr lang="en-AU" sz="1600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78" dirty="0">
                <a:latin typeface="+mj-lt"/>
                <a:cs typeface="Arial" panose="020B0604020202020204" pitchFamily="34" charset="0"/>
              </a:rPr>
              <a:t>genes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for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hair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colour.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368705" indent="-294461">
              <a:lnSpc>
                <a:spcPts val="2388"/>
              </a:lnSpc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spc="-139" dirty="0">
                <a:latin typeface="+mj-lt"/>
                <a:cs typeface="Arial" panose="020B0604020202020204" pitchFamily="34" charset="0"/>
              </a:rPr>
              <a:t>Consider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pc="-6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79" dirty="0">
                <a:latin typeface="+mj-lt"/>
                <a:cs typeface="Arial" panose="020B0604020202020204" pitchFamily="34" charset="0"/>
              </a:rPr>
              <a:t>germ</a:t>
            </a:r>
            <a:r>
              <a:rPr lang="en-AU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0416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i="1" spc="-24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0416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i="1" spc="-24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0416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i="1" spc="-248" dirty="0">
                <a:latin typeface="+mj-lt"/>
                <a:cs typeface="Arial" panose="020B0604020202020204" pitchFamily="34" charset="0"/>
              </a:rPr>
              <a:t> </a:t>
            </a:r>
            <a:r>
              <a:rPr lang="en-AU" i="1" spc="-5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73" baseline="-10416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0416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787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19" dirty="0">
                <a:latin typeface="+mj-lt"/>
                <a:cs typeface="Arial" panose="020B0604020202020204" pitchFamily="34" charset="0"/>
              </a:rPr>
              <a:t>chromosome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pc="252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49" dirty="0">
                <a:latin typeface="+mj-lt"/>
                <a:cs typeface="Arial" panose="020B0604020202020204" pitchFamily="34" charset="0"/>
              </a:rPr>
              <a:t>was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9" dirty="0">
                <a:latin typeface="+mj-lt"/>
                <a:cs typeface="Arial" panose="020B0604020202020204" pitchFamily="34" charset="0"/>
              </a:rPr>
              <a:t>obtained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from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pair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4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59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spc="-4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spc="-59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965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pc="371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and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pc="371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09" dirty="0">
                <a:latin typeface="+mj-lt"/>
                <a:cs typeface="Arial" panose="020B0604020202020204" pitchFamily="34" charset="0"/>
              </a:rPr>
              <a:t>are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matching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78" dirty="0">
                <a:latin typeface="+mj-lt"/>
                <a:cs typeface="Arial" panose="020B0604020202020204" pitchFamily="34" charset="0"/>
              </a:rPr>
              <a:t>sequences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genes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917359" marR="581371" indent="-271810">
              <a:lnSpc>
                <a:spcPts val="2378"/>
              </a:lnSpc>
              <a:spcBef>
                <a:spcPts val="79"/>
              </a:spcBef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860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There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could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be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29" dirty="0">
                <a:latin typeface="+mj-lt"/>
                <a:cs typeface="Arial" panose="020B0604020202020204" pitchFamily="34" charset="0"/>
              </a:rPr>
              <a:t>exchange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of </a:t>
            </a:r>
            <a:r>
              <a:rPr lang="en-AU" sz="1600" spc="-69" dirty="0">
                <a:latin typeface="+mj-lt"/>
                <a:cs typeface="Arial" panose="020B0604020202020204" pitchFamily="34" charset="0"/>
              </a:rPr>
              <a:t>genetic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material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79" dirty="0">
                <a:solidFill>
                  <a:srgbClr val="00AEEF"/>
                </a:solidFill>
                <a:latin typeface="+mj-lt"/>
                <a:cs typeface="Arial" panose="020B0604020202020204" pitchFamily="34" charset="0"/>
              </a:rPr>
              <a:t>(crossover) </a:t>
            </a:r>
            <a:r>
              <a:rPr lang="en-AU" sz="1600" spc="-109" dirty="0">
                <a:latin typeface="+mj-lt"/>
                <a:cs typeface="Arial" panose="020B0604020202020204" pitchFamily="34" charset="0"/>
              </a:rPr>
              <a:t>between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two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sequences</a:t>
            </a:r>
            <a:endParaRPr lang="en-AU" sz="1600" dirty="0">
              <a:latin typeface="+mj-lt"/>
              <a:cs typeface="Arial" panose="020B0604020202020204" pitchFamily="34" charset="0"/>
            </a:endParaRPr>
          </a:p>
          <a:p>
            <a:pPr marL="917359">
              <a:lnSpc>
                <a:spcPts val="2279"/>
              </a:lnSpc>
            </a:pPr>
            <a:r>
              <a:rPr lang="en-AU" sz="1600" dirty="0" err="1">
                <a:latin typeface="+mj-lt"/>
                <a:cs typeface="Arial" panose="020B0604020202020204" pitchFamily="34" charset="0"/>
              </a:rPr>
              <a:t>Eg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.</a:t>
            </a:r>
            <a:r>
              <a:rPr lang="en-AU" sz="16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last</a:t>
            </a:r>
            <a:r>
              <a:rPr lang="en-AU" sz="1600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4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78" dirty="0">
                <a:latin typeface="+mj-lt"/>
                <a:cs typeface="Arial" panose="020B0604020202020204" pitchFamily="34" charset="0"/>
              </a:rPr>
              <a:t>genes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pc="238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get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29" dirty="0">
                <a:latin typeface="+mj-lt"/>
                <a:cs typeface="Arial" panose="020B0604020202020204" pitchFamily="34" charset="0"/>
              </a:rPr>
              <a:t>swapped</a:t>
            </a:r>
            <a:r>
              <a:rPr lang="en-AU" sz="16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by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last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4</a:t>
            </a:r>
            <a:r>
              <a:rPr lang="en-AU" sz="16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78" dirty="0">
                <a:latin typeface="+mj-lt"/>
                <a:cs typeface="Arial" panose="020B0604020202020204" pitchFamily="34" charset="0"/>
              </a:rPr>
              <a:t>genes</a:t>
            </a:r>
            <a:r>
              <a:rPr lang="en-AU" sz="1600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5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spc="-73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645549">
              <a:lnSpc>
                <a:spcPts val="2368"/>
              </a:lnSpc>
            </a:pPr>
            <a:r>
              <a:rPr lang="en-AU" sz="1400" spc="979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AU" sz="1400" spc="892" baseline="13888" dirty="0">
                <a:solidFill>
                  <a:srgbClr val="3333B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129" dirty="0">
                <a:latin typeface="+mj-lt"/>
                <a:cs typeface="Arial" panose="020B0604020202020204" pitchFamily="34" charset="0"/>
              </a:rPr>
              <a:t>So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69" dirty="0">
                <a:latin typeface="+mj-lt"/>
                <a:cs typeface="Arial" panose="020B0604020202020204" pitchFamily="34" charset="0"/>
              </a:rPr>
              <a:t>instead</a:t>
            </a:r>
            <a:r>
              <a:rPr lang="en-AU" sz="1600" spc="6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89" dirty="0">
                <a:latin typeface="+mj-lt"/>
                <a:cs typeface="Arial" panose="020B0604020202020204" pitchFamily="34" charset="0"/>
              </a:rPr>
              <a:t>germ</a:t>
            </a:r>
            <a:r>
              <a:rPr lang="en-AU" sz="1600" spc="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spc="-40" dirty="0">
                <a:latin typeface="+mj-lt"/>
                <a:cs typeface="Arial" panose="020B0604020202020204" pitchFamily="34" charset="0"/>
              </a:rPr>
              <a:t>cell</a:t>
            </a:r>
            <a:r>
              <a:rPr lang="en-AU" sz="1600" spc="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5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73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917359">
              <a:lnSpc>
                <a:spcPts val="2378"/>
              </a:lnSpc>
            </a:pPr>
            <a:r>
              <a:rPr lang="en-AU" sz="1600" spc="-69" dirty="0">
                <a:latin typeface="+mj-lt"/>
                <a:cs typeface="Arial" panose="020B0604020202020204" pitchFamily="34" charset="0"/>
              </a:rPr>
              <a:t>We</a:t>
            </a:r>
            <a:r>
              <a:rPr lang="en-AU" sz="1600" spc="6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might</a:t>
            </a:r>
            <a:r>
              <a:rPr lang="en-AU" sz="1600" spc="8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dirty="0">
                <a:latin typeface="+mj-lt"/>
                <a:cs typeface="Arial" panose="020B0604020202020204" pitchFamily="34" charset="0"/>
              </a:rPr>
              <a:t>get</a:t>
            </a:r>
            <a:r>
              <a:rPr lang="en-AU" sz="1600" spc="8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20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pc="-30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AU" sz="1600" i="1" spc="-20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10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z="1600" i="1" spc="-287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AU" baseline="-11904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lang="en-AU" sz="1600" i="1" dirty="0">
                <a:latin typeface="+mj-lt"/>
                <a:cs typeface="Arial" panose="020B0604020202020204" pitchFamily="34" charset="0"/>
              </a:rPr>
              <a:t>,</a:t>
            </a:r>
            <a:r>
              <a:rPr lang="en-AU" sz="1600" i="1" spc="-226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1600" i="1" spc="-109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F</a:t>
            </a:r>
            <a:r>
              <a:rPr lang="en-AU" sz="1600" i="1" spc="-287" dirty="0">
                <a:solidFill>
                  <a:srgbClr val="0000F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spc="-149" baseline="-11904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en-AU" baseline="-11904" dirty="0">
              <a:latin typeface="+mj-lt"/>
              <a:cs typeface="Arial" panose="020B0604020202020204" pitchFamily="34" charset="0"/>
            </a:endParaRPr>
          </a:p>
          <a:p>
            <a:pPr marL="368705" marR="417782" indent="-294461">
              <a:lnSpc>
                <a:spcPct val="102600"/>
              </a:lnSpc>
              <a:spcBef>
                <a:spcPts val="109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69964" algn="l"/>
              </a:tabLst>
            </a:pPr>
            <a:r>
              <a:rPr lang="en-AU" dirty="0">
                <a:solidFill>
                  <a:srgbClr val="00AEEF"/>
                </a:solidFill>
                <a:latin typeface="+mj-lt"/>
                <a:cs typeface="Arial" panose="020B0604020202020204" pitchFamily="34" charset="0"/>
              </a:rPr>
              <a:t>Mutation</a:t>
            </a:r>
            <a:r>
              <a:rPr lang="en-AU" spc="-109" dirty="0">
                <a:solidFill>
                  <a:srgbClr val="00AEEF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is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not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88" dirty="0">
                <a:latin typeface="+mj-lt"/>
                <a:cs typeface="Arial" panose="020B0604020202020204" pitchFamily="34" charset="0"/>
              </a:rPr>
              <a:t>as</a:t>
            </a:r>
            <a:r>
              <a:rPr lang="en-AU" spc="4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well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79" dirty="0">
                <a:latin typeface="+mj-lt"/>
                <a:cs typeface="Arial" panose="020B0604020202020204" pitchFamily="34" charset="0"/>
              </a:rPr>
              <a:t>understood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dirty="0">
                <a:latin typeface="+mj-lt"/>
                <a:cs typeface="Arial" panose="020B0604020202020204" pitchFamily="34" charset="0"/>
              </a:rPr>
              <a:t>–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9" dirty="0">
                <a:latin typeface="+mj-lt"/>
                <a:cs typeface="Arial" panose="020B0604020202020204" pitchFamily="34" charset="0"/>
              </a:rPr>
              <a:t>could</a:t>
            </a:r>
            <a:r>
              <a:rPr lang="en-AU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40" dirty="0">
                <a:latin typeface="+mj-lt"/>
                <a:cs typeface="Arial" panose="020B0604020202020204" pitchFamily="34" charset="0"/>
              </a:rPr>
              <a:t>be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178" dirty="0">
                <a:latin typeface="+mj-lt"/>
                <a:cs typeface="Arial" panose="020B0604020202020204" pitchFamily="34" charset="0"/>
              </a:rPr>
              <a:t>because</a:t>
            </a:r>
            <a:r>
              <a:rPr lang="en-AU" spc="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of “copy-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paste”</a:t>
            </a:r>
            <a:r>
              <a:rPr lang="en-AU" spc="-59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error, </a:t>
            </a:r>
            <a:r>
              <a:rPr lang="en-AU" dirty="0">
                <a:latin typeface="+mj-lt"/>
                <a:cs typeface="Arial" panose="020B0604020202020204" pitchFamily="34" charset="0"/>
              </a:rPr>
              <a:t>or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other</a:t>
            </a:r>
            <a:r>
              <a:rPr lang="en-AU" spc="-5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pc="-20" dirty="0">
                <a:latin typeface="+mj-lt"/>
                <a:cs typeface="Arial" panose="020B0604020202020204" pitchFamily="34" charset="0"/>
              </a:rPr>
              <a:t>reasons</a:t>
            </a:r>
            <a:endParaRPr lang="en-AU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95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Mutation</a:t>
            </a:r>
            <a:r>
              <a:rPr lang="en-AU" spc="-79" dirty="0"/>
              <a:t> </a:t>
            </a:r>
            <a:r>
              <a:rPr lang="en-AU" spc="-59" dirty="0"/>
              <a:t>and</a:t>
            </a:r>
            <a:r>
              <a:rPr lang="en-AU" spc="-79" dirty="0"/>
              <a:t> </a:t>
            </a:r>
            <a:r>
              <a:rPr lang="en-AU" spc="-99" dirty="0"/>
              <a:t>Crossover</a:t>
            </a:r>
            <a:r>
              <a:rPr lang="en-AU" spc="-89" dirty="0"/>
              <a:t> </a:t>
            </a:r>
            <a:r>
              <a:rPr lang="en-AU" dirty="0"/>
              <a:t>in</a:t>
            </a:r>
            <a:r>
              <a:rPr lang="en-AU" spc="-79" dirty="0"/>
              <a:t> </a:t>
            </a:r>
            <a:r>
              <a:rPr lang="en-AU" spc="-20" dirty="0"/>
              <a:t>Meiosis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968" y="1222550"/>
            <a:ext cx="5158185" cy="4108776"/>
          </a:xfrm>
          <a:prstGeom prst="rect">
            <a:avLst/>
          </a:prstGeom>
        </p:spPr>
      </p:pic>
      <p:sp>
        <p:nvSpPr>
          <p:cNvPr id="7" name="object 5"/>
          <p:cNvSpPr txBox="1"/>
          <p:nvPr/>
        </p:nvSpPr>
        <p:spPr>
          <a:xfrm>
            <a:off x="2194852" y="5496049"/>
            <a:ext cx="474900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982" spc="-50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1982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982" spc="-89" dirty="0">
                <a:latin typeface="Arial"/>
                <a:cs typeface="Arial"/>
              </a:rPr>
              <a:t>Meiosis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– without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50" dirty="0">
                <a:latin typeface="Arial"/>
                <a:cs typeface="Arial"/>
              </a:rPr>
              <a:t>and</a:t>
            </a:r>
            <a:r>
              <a:rPr sz="1982" spc="10" dirty="0">
                <a:latin typeface="Arial"/>
                <a:cs typeface="Arial"/>
              </a:rPr>
              <a:t> </a:t>
            </a:r>
            <a:r>
              <a:rPr sz="1982" dirty="0">
                <a:latin typeface="Arial"/>
                <a:cs typeface="Arial"/>
              </a:rPr>
              <a:t>with</a:t>
            </a:r>
            <a:r>
              <a:rPr sz="1982" spc="-10" dirty="0">
                <a:latin typeface="Arial"/>
                <a:cs typeface="Arial"/>
              </a:rPr>
              <a:t> </a:t>
            </a:r>
            <a:r>
              <a:rPr sz="1982" spc="-99" dirty="0">
                <a:latin typeface="Arial"/>
                <a:cs typeface="Arial"/>
              </a:rPr>
              <a:t>crossover</a:t>
            </a:r>
            <a:endParaRPr sz="19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49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  <a:ea typeface="宋体"/>
              </a:rPr>
              <a:t>Genetic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755" indent="-14859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9390" algn="l"/>
              </a:tabLst>
            </a:pPr>
            <a:r>
              <a:rPr lang="en-AU" sz="2000" spc="-55" dirty="0">
                <a:latin typeface="+mj-lt"/>
                <a:cs typeface="Arial" panose="020B0604020202020204" pitchFamily="34" charset="0"/>
              </a:rPr>
              <a:t>Genetic</a:t>
            </a:r>
            <a:r>
              <a:rPr lang="en-AU" sz="20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35" dirty="0">
                <a:latin typeface="+mj-lt"/>
                <a:cs typeface="Arial" panose="020B0604020202020204" pitchFamily="34" charset="0"/>
              </a:rPr>
              <a:t>algorithms</a:t>
            </a:r>
            <a:r>
              <a:rPr lang="en-AU" sz="20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60" dirty="0">
                <a:latin typeface="+mj-lt"/>
                <a:cs typeface="Arial" panose="020B0604020202020204" pitchFamily="34" charset="0"/>
              </a:rPr>
              <a:t>are</a:t>
            </a:r>
            <a:r>
              <a:rPr lang="en-AU" sz="20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20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50" dirty="0">
                <a:latin typeface="+mj-lt"/>
                <a:cs typeface="Arial" panose="020B0604020202020204" pitchFamily="34" charset="0"/>
              </a:rPr>
              <a:t>randomized</a:t>
            </a:r>
            <a:r>
              <a:rPr lang="en-AU" sz="20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heuristic</a:t>
            </a:r>
            <a:r>
              <a:rPr lang="en-AU" sz="2000" spc="-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80" dirty="0">
                <a:latin typeface="+mj-lt"/>
                <a:cs typeface="Arial" panose="020B0604020202020204" pitchFamily="34" charset="0"/>
              </a:rPr>
              <a:t>search</a:t>
            </a:r>
            <a:r>
              <a:rPr lang="en-AU" sz="2000" spc="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0" dirty="0">
                <a:latin typeface="+mj-lt"/>
                <a:cs typeface="Arial" panose="020B0604020202020204" pitchFamily="34" charset="0"/>
              </a:rPr>
              <a:t>strategy.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pPr marL="198755" marR="43180" indent="-148590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9390" algn="l"/>
              </a:tabLst>
            </a:pPr>
            <a:r>
              <a:rPr lang="en-AU" sz="2000" spc="-50" dirty="0">
                <a:latin typeface="+mj-lt"/>
                <a:cs typeface="Arial" panose="020B0604020202020204" pitchFamily="34" charset="0"/>
              </a:rPr>
              <a:t>Basic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idea:</a:t>
            </a:r>
            <a:r>
              <a:rPr lang="en-AU" sz="2000" spc="6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35" dirty="0">
                <a:latin typeface="+mj-lt"/>
                <a:cs typeface="Arial" panose="020B0604020202020204" pitchFamily="34" charset="0"/>
              </a:rPr>
              <a:t>Simulate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0" dirty="0">
                <a:latin typeface="+mj-lt"/>
                <a:cs typeface="Arial" panose="020B0604020202020204" pitchFamily="34" charset="0"/>
              </a:rPr>
              <a:t>natural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selection,</a:t>
            </a:r>
            <a:r>
              <a:rPr lang="en-AU" sz="2000" spc="-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65" dirty="0">
                <a:latin typeface="+mj-lt"/>
                <a:cs typeface="Arial" panose="020B0604020202020204" pitchFamily="34" charset="0"/>
              </a:rPr>
              <a:t>where</a:t>
            </a:r>
            <a:r>
              <a:rPr lang="en-AU" sz="2000" spc="-1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the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 population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is </a:t>
            </a:r>
            <a:r>
              <a:rPr lang="en-AU" sz="2000" spc="-75" dirty="0">
                <a:latin typeface="+mj-lt"/>
                <a:cs typeface="Arial" panose="020B0604020202020204" pitchFamily="34" charset="0"/>
              </a:rPr>
              <a:t>composed</a:t>
            </a:r>
            <a:r>
              <a:rPr lang="en-AU" sz="2000" spc="1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of</a:t>
            </a:r>
            <a:r>
              <a:rPr lang="en-AU" sz="2000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45" dirty="0">
                <a:latin typeface="+mj-lt"/>
                <a:cs typeface="Arial" panose="020B0604020202020204" pitchFamily="34" charset="0"/>
              </a:rPr>
              <a:t>candidate</a:t>
            </a:r>
            <a:r>
              <a:rPr lang="en-AU" sz="2000" spc="1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35" dirty="0">
                <a:latin typeface="+mj-lt"/>
                <a:cs typeface="Arial" panose="020B0604020202020204" pitchFamily="34" charset="0"/>
              </a:rPr>
              <a:t>solutions</a:t>
            </a:r>
            <a:r>
              <a:rPr lang="en-AU" sz="2000" spc="2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(individuals,</a:t>
            </a:r>
            <a:r>
              <a:rPr lang="en-AU" sz="2000" spc="1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0" dirty="0">
                <a:latin typeface="+mj-lt"/>
                <a:cs typeface="Arial" panose="020B0604020202020204" pitchFamily="34" charset="0"/>
              </a:rPr>
              <a:t>chromosomes).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pPr marL="198755" marR="259079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9390" algn="l"/>
              </a:tabLst>
            </a:pPr>
            <a:r>
              <a:rPr lang="en-AU" sz="2000" spc="-70" dirty="0">
                <a:latin typeface="+mj-lt"/>
                <a:cs typeface="Arial" panose="020B0604020202020204" pitchFamily="34" charset="0"/>
              </a:rPr>
              <a:t>Focus</a:t>
            </a:r>
            <a:r>
              <a:rPr lang="en-AU" sz="2000" spc="-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is</a:t>
            </a:r>
            <a:r>
              <a:rPr lang="en-AU" sz="2000" spc="-5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on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40" dirty="0">
                <a:latin typeface="+mj-lt"/>
                <a:cs typeface="Arial" panose="020B0604020202020204" pitchFamily="34" charset="0"/>
              </a:rPr>
              <a:t>evolving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a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population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from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which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strong</a:t>
            </a:r>
            <a:r>
              <a:rPr lang="en-AU" sz="2000" spc="-3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25" dirty="0">
                <a:latin typeface="+mj-lt"/>
                <a:cs typeface="Arial" panose="020B0604020202020204" pitchFamily="34" charset="0"/>
              </a:rPr>
              <a:t>and </a:t>
            </a:r>
            <a:r>
              <a:rPr lang="en-AU" sz="2000" spc="-70" dirty="0">
                <a:latin typeface="+mj-lt"/>
                <a:cs typeface="Arial" panose="020B0604020202020204" pitchFamily="34" charset="0"/>
              </a:rPr>
              <a:t>diverse</a:t>
            </a:r>
            <a:r>
              <a:rPr lang="en-AU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55" dirty="0">
                <a:latin typeface="+mj-lt"/>
                <a:cs typeface="Arial" panose="020B0604020202020204" pitchFamily="34" charset="0"/>
              </a:rPr>
              <a:t>candidates</a:t>
            </a:r>
            <a:r>
              <a:rPr lang="en-AU" sz="20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45" dirty="0">
                <a:latin typeface="+mj-lt"/>
                <a:cs typeface="Arial" panose="020B0604020202020204" pitchFamily="34" charset="0"/>
              </a:rPr>
              <a:t>can</a:t>
            </a:r>
            <a:r>
              <a:rPr lang="en-AU" sz="2000" spc="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85" dirty="0">
                <a:latin typeface="+mj-lt"/>
                <a:cs typeface="Arial" panose="020B0604020202020204" pitchFamily="34" charset="0"/>
              </a:rPr>
              <a:t>emerge</a:t>
            </a:r>
            <a:r>
              <a:rPr lang="en-AU" sz="2000" spc="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0" dirty="0">
                <a:latin typeface="+mj-lt"/>
                <a:cs typeface="Arial" panose="020B0604020202020204" pitchFamily="34" charset="0"/>
              </a:rPr>
              <a:t>via</a:t>
            </a:r>
            <a:r>
              <a:rPr lang="en-AU" sz="2000" spc="10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10" dirty="0">
                <a:latin typeface="+mj-lt"/>
                <a:cs typeface="Arial" panose="020B0604020202020204" pitchFamily="34" charset="0"/>
              </a:rPr>
              <a:t>mutation</a:t>
            </a:r>
            <a:r>
              <a:rPr lang="en-AU" sz="2000" spc="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45" dirty="0">
                <a:latin typeface="+mj-lt"/>
                <a:cs typeface="Arial" panose="020B0604020202020204" pitchFamily="34" charset="0"/>
              </a:rPr>
              <a:t>and</a:t>
            </a:r>
            <a:r>
              <a:rPr lang="en-AU" sz="2000" spc="5" dirty="0">
                <a:latin typeface="+mj-lt"/>
                <a:cs typeface="Arial" panose="020B0604020202020204" pitchFamily="34" charset="0"/>
              </a:rPr>
              <a:t> </a:t>
            </a:r>
            <a:r>
              <a:rPr lang="en-AU" sz="2000" spc="-55" dirty="0">
                <a:latin typeface="+mj-lt"/>
                <a:cs typeface="Arial" panose="020B0604020202020204" pitchFamily="34" charset="0"/>
              </a:rPr>
              <a:t>crossover.</a:t>
            </a:r>
            <a:endParaRPr lang="en-AU" sz="2000" dirty="0">
              <a:latin typeface="+mj-lt"/>
              <a:cs typeface="Arial" panose="020B0604020202020204" pitchFamily="34" charset="0"/>
            </a:endParaRPr>
          </a:p>
          <a:p>
            <a:endParaRPr lang="en-AU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>
                <a:solidFill>
                  <a:prstClr val="black">
                    <a:tint val="75000"/>
                  </a:prstClr>
                </a:solidFill>
              </a:rPr>
              <a:t>University of Adelaide</a:t>
            </a:r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FECB-488C-4862-A863-69DB259C81C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851318"/>
      </p:ext>
    </p:extLst>
  </p:cSld>
  <p:clrMapOvr>
    <a:masterClrMapping/>
  </p:clrMapOvr>
</p:sld>
</file>

<file path=ppt/theme/theme1.xml><?xml version="1.0" encoding="utf-8"?>
<a:theme xmlns:a="http://schemas.openxmlformats.org/drawingml/2006/main" name="1_UoA_PPT2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3016</Words>
  <Application>Microsoft Office PowerPoint</Application>
  <PresentationFormat>On-screen Show (4:3)</PresentationFormat>
  <Paragraphs>375</Paragraphs>
  <Slides>44</Slides>
  <Notes>4</Notes>
  <HiddenSlides>4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DejaVu Serif Condensed</vt:lpstr>
      <vt:lpstr>宋体</vt:lpstr>
      <vt:lpstr>Arial</vt:lpstr>
      <vt:lpstr>Calibri</vt:lpstr>
      <vt:lpstr>Georgia</vt:lpstr>
      <vt:lpstr>Gill Sans MT</vt:lpstr>
      <vt:lpstr>Lucida Sans Unicode</vt:lpstr>
      <vt:lpstr>Segoe UI Symbol</vt:lpstr>
      <vt:lpstr>Tahoma</vt:lpstr>
      <vt:lpstr>Trebuchet MS</vt:lpstr>
      <vt:lpstr>Verdana</vt:lpstr>
      <vt:lpstr>1_UoA_PPT2</vt:lpstr>
      <vt:lpstr>PowerPoint Presentation</vt:lpstr>
      <vt:lpstr>Evolutionary Algorithm</vt:lpstr>
      <vt:lpstr>Genetic Algorithms</vt:lpstr>
      <vt:lpstr>Genetic Algorithms</vt:lpstr>
      <vt:lpstr>Genetic Algorithms</vt:lpstr>
      <vt:lpstr>What happens during meiosis?</vt:lpstr>
      <vt:lpstr>Mutation and Crossover in Meiosis</vt:lpstr>
      <vt:lpstr>Mutation and Crossover in Meiosis</vt:lpstr>
      <vt:lpstr>Genetic Algorithms</vt:lpstr>
      <vt:lpstr>Genetic Algorithm – Basic Algorithm</vt:lpstr>
      <vt:lpstr>A bit more concrete</vt:lpstr>
      <vt:lpstr>A Simple Example: evolution of alternating strings</vt:lpstr>
      <vt:lpstr>Basic Components of GA</vt:lpstr>
      <vt:lpstr>Candidate Representation</vt:lpstr>
      <vt:lpstr>Successor functions</vt:lpstr>
      <vt:lpstr>Successor functions</vt:lpstr>
      <vt:lpstr>Less used Successor functions</vt:lpstr>
      <vt:lpstr>Example: Successor functions</vt:lpstr>
      <vt:lpstr>Fitness function</vt:lpstr>
      <vt:lpstr>Example : Fitness function</vt:lpstr>
      <vt:lpstr>Solution test</vt:lpstr>
      <vt:lpstr>New population generation</vt:lpstr>
      <vt:lpstr>The Traveling Salesman Problem</vt:lpstr>
      <vt:lpstr>TSP: Representation I</vt:lpstr>
      <vt:lpstr>TSP: Representation II</vt:lpstr>
      <vt:lpstr>Genetic Algorithms: Pros, Cons, etc.</vt:lpstr>
      <vt:lpstr>Genetic Algorithms: Pros, Cons, etc.</vt:lpstr>
      <vt:lpstr>PowerPoint Presentation</vt:lpstr>
      <vt:lpstr>PowerPoint Presentation</vt:lpstr>
      <vt:lpstr>PowerPoint Presentation</vt:lpstr>
      <vt:lpstr>Genetic Algorithms --- Playing Games</vt:lpstr>
      <vt:lpstr>PowerPoint Presentation</vt:lpstr>
      <vt:lpstr>DP --- Have a think</vt:lpstr>
      <vt:lpstr>DP --- A Familiar Example</vt:lpstr>
      <vt:lpstr>DP --- A Familiar Example</vt:lpstr>
      <vt:lpstr>DP --- A Familiar Example</vt:lpstr>
      <vt:lpstr>DP --- A Familiar Example</vt:lpstr>
      <vt:lpstr>DP --- A Familiar Example</vt:lpstr>
      <vt:lpstr>DP --- A Familiar Example</vt:lpstr>
      <vt:lpstr>PowerPoint Presentation</vt:lpstr>
      <vt:lpstr>DP --- A Familiar Example</vt:lpstr>
      <vt:lpstr>DP --- A Familiar Example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Technlogies</dc:title>
  <dc:creator>alva</dc:creator>
  <cp:lastModifiedBy>Wei Zhang</cp:lastModifiedBy>
  <cp:revision>1217</cp:revision>
  <dcterms:created xsi:type="dcterms:W3CDTF">2020-07-15T05:18:50Z</dcterms:created>
  <dcterms:modified xsi:type="dcterms:W3CDTF">2022-08-30T03:33:52Z</dcterms:modified>
</cp:coreProperties>
</file>