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>
                <a:latin typeface="+mj-ea"/>
              </a:rPr>
              <a:t>前端程式基礎設計</a:t>
            </a:r>
            <a:r>
              <a:rPr lang="en-US" altLang="zh-TW" sz="4800" dirty="0">
                <a:latin typeface="+mj-ea"/>
              </a:rPr>
              <a:t>282</a:t>
            </a:r>
            <a:r>
              <a:rPr lang="zh-TW" altLang="en-US" sz="4800" dirty="0" smtClean="0">
                <a:latin typeface="+mj-ea"/>
              </a:rPr>
              <a:t>期</a:t>
            </a:r>
            <a:endParaRPr lang="zh-TW" altLang="en-US" sz="48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							</a:t>
            </a:r>
            <a:r>
              <a:rPr lang="zh-TW" altLang="en-US" dirty="0" smtClean="0"/>
              <a:t>學員</a:t>
            </a:r>
            <a:r>
              <a:rPr lang="en-US" altLang="zh-TW" dirty="0"/>
              <a:t>: </a:t>
            </a:r>
            <a:r>
              <a:rPr lang="zh-TW" altLang="en-US" dirty="0"/>
              <a:t>王煇</a:t>
            </a:r>
            <a:r>
              <a:rPr lang="zh-TW" altLang="en-US" dirty="0" smtClean="0"/>
              <a:t>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1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功能簡介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網站說明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備註說明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6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en-US" altLang="zh-TW" dirty="0" smtClean="0"/>
          </a:p>
          <a:p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zh-TW" altLang="en-US" dirty="0" smtClean="0"/>
              <a:t>猜數字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猜數字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電腦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90" y="2556932"/>
            <a:ext cx="5904328" cy="3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0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登入功能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提供帳號和密碼的驗証機制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95" y="2653533"/>
            <a:ext cx="5088402" cy="31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3754901" cy="3318936"/>
          </a:xfrm>
        </p:spPr>
        <p:txBody>
          <a:bodyPr/>
          <a:lstStyle/>
          <a:p>
            <a:r>
              <a:rPr lang="zh-TW" altLang="en-US" dirty="0" smtClean="0"/>
              <a:t>當登入時帳號不存在，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提供註冊功能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10" y="2556932"/>
            <a:ext cx="5552635" cy="34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5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5232008" cy="3318936"/>
          </a:xfrm>
        </p:spPr>
        <p:txBody>
          <a:bodyPr/>
          <a:lstStyle/>
          <a:p>
            <a:r>
              <a:rPr lang="zh-TW" altLang="en-US" dirty="0" smtClean="0"/>
              <a:t>由電腦產生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位不重複的數字</a:t>
            </a:r>
            <a:endParaRPr lang="en-US" altLang="zh-TW" dirty="0" smtClean="0"/>
          </a:p>
          <a:p>
            <a:r>
              <a:rPr lang="zh-TW" altLang="en-US" dirty="0" smtClean="0"/>
              <a:t>給人輸入數目去猜電腦的答案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52" y="2556932"/>
            <a:ext cx="4999746" cy="35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2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猜數字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電腦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4739639" cy="3318936"/>
          </a:xfrm>
        </p:spPr>
        <p:txBody>
          <a:bodyPr/>
          <a:lstStyle/>
          <a:p>
            <a:r>
              <a:rPr lang="zh-TW" altLang="en-US" dirty="0" smtClean="0"/>
              <a:t>由使用者輸入</a:t>
            </a:r>
            <a:r>
              <a:rPr lang="en-US" altLang="zh-TW" dirty="0" smtClean="0"/>
              <a:t>4</a:t>
            </a:r>
            <a:r>
              <a:rPr lang="zh-TW" altLang="en-US" dirty="0"/>
              <a:t>位不重複的數字</a:t>
            </a:r>
            <a:endParaRPr lang="en-US" altLang="zh-TW" dirty="0"/>
          </a:p>
          <a:p>
            <a:r>
              <a:rPr lang="zh-TW" altLang="en-US" dirty="0" smtClean="0"/>
              <a:t>給</a:t>
            </a:r>
            <a:r>
              <a:rPr lang="zh-TW" altLang="en-US" dirty="0"/>
              <a:t>電腦</a:t>
            </a:r>
            <a:r>
              <a:rPr lang="zh-TW" altLang="en-US" dirty="0" smtClean="0"/>
              <a:t>去猜出正確的答案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2664696"/>
            <a:ext cx="5225634" cy="32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關於</a:t>
            </a:r>
            <a:r>
              <a:rPr lang="zh-TW" altLang="en-US" dirty="0" smtClean="0"/>
              <a:t>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簡單的介紹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61" y="2757267"/>
            <a:ext cx="4983468" cy="30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此初版的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網站，還有改善或完備的地方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 </a:t>
            </a:r>
            <a:r>
              <a:rPr lang="zh-TW" altLang="en-US" dirty="0" smtClean="0"/>
              <a:t>目前猜數字的部份，還未和登入有關聯。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 </a:t>
            </a:r>
            <a:r>
              <a:rPr lang="zh-TW" altLang="en-US" dirty="0" smtClean="0"/>
              <a:t>有關登入成功後，未在右上角顯示登入者的訊息。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 </a:t>
            </a:r>
            <a:r>
              <a:rPr lang="zh-TW" altLang="en-US" dirty="0" smtClean="0"/>
              <a:t>猜數字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，有關數目按鈕還未提供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機制。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 </a:t>
            </a:r>
            <a:r>
              <a:rPr lang="zh-TW" altLang="en-US" dirty="0" smtClean="0"/>
              <a:t>猜</a:t>
            </a:r>
            <a:r>
              <a:rPr lang="zh-TW" altLang="en-US" dirty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電腦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，未提供有效的演算機制。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 </a:t>
            </a:r>
            <a:r>
              <a:rPr lang="zh-TW" altLang="en-US" dirty="0" smtClean="0"/>
              <a:t>猜數字，目前只提供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位數，尚未提供動態的位數選項，供此遊戲更多選擇。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22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204</Words>
  <Application>Microsoft Office PowerPoint</Application>
  <PresentationFormat>寬螢幕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有機</vt:lpstr>
      <vt:lpstr>前端程式基礎設計282期</vt:lpstr>
      <vt:lpstr>目錄</vt:lpstr>
      <vt:lpstr>功能簡介</vt:lpstr>
      <vt:lpstr>登入功能</vt:lpstr>
      <vt:lpstr>註冊功能</vt:lpstr>
      <vt:lpstr>猜數字-人</vt:lpstr>
      <vt:lpstr>猜數字-電腦</vt:lpstr>
      <vt:lpstr>關於我</vt:lpstr>
      <vt:lpstr>備註說明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前端程式基礎設計282期</dc:title>
  <dc:creator>BillHTWang_王煇騰</dc:creator>
  <cp:lastModifiedBy>BillHTWang_王煇騰</cp:lastModifiedBy>
  <cp:revision>6</cp:revision>
  <dcterms:created xsi:type="dcterms:W3CDTF">2017-07-02T02:22:33Z</dcterms:created>
  <dcterms:modified xsi:type="dcterms:W3CDTF">2017-07-02T02:54:12Z</dcterms:modified>
</cp:coreProperties>
</file>