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434263" cy="4270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8"/>
  </p:normalViewPr>
  <p:slideViewPr>
    <p:cSldViewPr snapToGrid="0">
      <p:cViewPr varScale="1">
        <p:scale>
          <a:sx n="152" d="100"/>
          <a:sy n="152" d="100"/>
        </p:scale>
        <p:origin x="14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283" y="698879"/>
            <a:ext cx="5575697" cy="1486723"/>
          </a:xfrm>
        </p:spPr>
        <p:txBody>
          <a:bodyPr anchor="b"/>
          <a:lstStyle>
            <a:lvl1pPr algn="ctr">
              <a:defRPr sz="36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9283" y="2242936"/>
            <a:ext cx="5575697" cy="1031018"/>
          </a:xfrm>
        </p:spPr>
        <p:txBody>
          <a:bodyPr/>
          <a:lstStyle>
            <a:lvl1pPr marL="0" indent="0" algn="ctr">
              <a:buNone/>
              <a:defRPr sz="1464"/>
            </a:lvl1pPr>
            <a:lvl2pPr marL="278801" indent="0" algn="ctr">
              <a:buNone/>
              <a:defRPr sz="1220"/>
            </a:lvl2pPr>
            <a:lvl3pPr marL="557601" indent="0" algn="ctr">
              <a:buNone/>
              <a:defRPr sz="1098"/>
            </a:lvl3pPr>
            <a:lvl4pPr marL="836402" indent="0" algn="ctr">
              <a:buNone/>
              <a:defRPr sz="976"/>
            </a:lvl4pPr>
            <a:lvl5pPr marL="1115202" indent="0" algn="ctr">
              <a:buNone/>
              <a:defRPr sz="976"/>
            </a:lvl5pPr>
            <a:lvl6pPr marL="1394003" indent="0" algn="ctr">
              <a:buNone/>
              <a:defRPr sz="976"/>
            </a:lvl6pPr>
            <a:lvl7pPr marL="1672803" indent="0" algn="ctr">
              <a:buNone/>
              <a:defRPr sz="976"/>
            </a:lvl7pPr>
            <a:lvl8pPr marL="1951604" indent="0" algn="ctr">
              <a:buNone/>
              <a:defRPr sz="976"/>
            </a:lvl8pPr>
            <a:lvl9pPr marL="2230404" indent="0" algn="ctr">
              <a:buNone/>
              <a:defRPr sz="9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20144" y="227358"/>
            <a:ext cx="1603013" cy="36189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05" y="227358"/>
            <a:ext cx="4716111" cy="36189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33" y="1064629"/>
            <a:ext cx="6412052" cy="1776357"/>
          </a:xfrm>
        </p:spPr>
        <p:txBody>
          <a:bodyPr anchor="b"/>
          <a:lstStyle>
            <a:lvl1pPr>
              <a:defRPr sz="36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33" y="2857791"/>
            <a:ext cx="6412052" cy="934144"/>
          </a:xfrm>
        </p:spPr>
        <p:txBody>
          <a:bodyPr/>
          <a:lstStyle>
            <a:lvl1pPr marL="0" indent="0">
              <a:buNone/>
              <a:defRPr sz="1464">
                <a:solidFill>
                  <a:schemeClr val="tx1">
                    <a:tint val="82000"/>
                  </a:schemeClr>
                </a:solidFill>
              </a:defRPr>
            </a:lvl1pPr>
            <a:lvl2pPr marL="278801" indent="0">
              <a:buNone/>
              <a:defRPr sz="1220">
                <a:solidFill>
                  <a:schemeClr val="tx1">
                    <a:tint val="82000"/>
                  </a:schemeClr>
                </a:solidFill>
              </a:defRPr>
            </a:lvl2pPr>
            <a:lvl3pPr marL="557601" indent="0">
              <a:buNone/>
              <a:defRPr sz="1098">
                <a:solidFill>
                  <a:schemeClr val="tx1">
                    <a:tint val="82000"/>
                  </a:schemeClr>
                </a:solidFill>
              </a:defRPr>
            </a:lvl3pPr>
            <a:lvl4pPr marL="836402" indent="0">
              <a:buNone/>
              <a:defRPr sz="976">
                <a:solidFill>
                  <a:schemeClr val="tx1">
                    <a:tint val="82000"/>
                  </a:schemeClr>
                </a:solidFill>
              </a:defRPr>
            </a:lvl4pPr>
            <a:lvl5pPr marL="1115202" indent="0">
              <a:buNone/>
              <a:defRPr sz="976">
                <a:solidFill>
                  <a:schemeClr val="tx1">
                    <a:tint val="82000"/>
                  </a:schemeClr>
                </a:solidFill>
              </a:defRPr>
            </a:lvl5pPr>
            <a:lvl6pPr marL="1394003" indent="0">
              <a:buNone/>
              <a:defRPr sz="976">
                <a:solidFill>
                  <a:schemeClr val="tx1">
                    <a:tint val="82000"/>
                  </a:schemeClr>
                </a:solidFill>
              </a:defRPr>
            </a:lvl6pPr>
            <a:lvl7pPr marL="1672803" indent="0">
              <a:buNone/>
              <a:defRPr sz="976">
                <a:solidFill>
                  <a:schemeClr val="tx1">
                    <a:tint val="82000"/>
                  </a:schemeClr>
                </a:solidFill>
              </a:defRPr>
            </a:lvl7pPr>
            <a:lvl8pPr marL="1951604" indent="0">
              <a:buNone/>
              <a:defRPr sz="976">
                <a:solidFill>
                  <a:schemeClr val="tx1">
                    <a:tint val="82000"/>
                  </a:schemeClr>
                </a:solidFill>
              </a:defRPr>
            </a:lvl8pPr>
            <a:lvl9pPr marL="2230404" indent="0">
              <a:buNone/>
              <a:defRPr sz="9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1105" y="1136789"/>
            <a:ext cx="3159562" cy="2709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3596" y="1136789"/>
            <a:ext cx="3159562" cy="2709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74" y="227358"/>
            <a:ext cx="6412052" cy="825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074" y="1046835"/>
            <a:ext cx="3145041" cy="513038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801" indent="0">
              <a:buNone/>
              <a:defRPr sz="1220" b="1"/>
            </a:lvl2pPr>
            <a:lvl3pPr marL="557601" indent="0">
              <a:buNone/>
              <a:defRPr sz="1098" b="1"/>
            </a:lvl3pPr>
            <a:lvl4pPr marL="836402" indent="0">
              <a:buNone/>
              <a:defRPr sz="976" b="1"/>
            </a:lvl4pPr>
            <a:lvl5pPr marL="1115202" indent="0">
              <a:buNone/>
              <a:defRPr sz="976" b="1"/>
            </a:lvl5pPr>
            <a:lvl6pPr marL="1394003" indent="0">
              <a:buNone/>
              <a:defRPr sz="976" b="1"/>
            </a:lvl6pPr>
            <a:lvl7pPr marL="1672803" indent="0">
              <a:buNone/>
              <a:defRPr sz="976" b="1"/>
            </a:lvl7pPr>
            <a:lvl8pPr marL="1951604" indent="0">
              <a:buNone/>
              <a:defRPr sz="976" b="1"/>
            </a:lvl8pPr>
            <a:lvl9pPr marL="2230404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74" y="1559873"/>
            <a:ext cx="3145041" cy="2294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3596" y="1046835"/>
            <a:ext cx="3160530" cy="513038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801" indent="0">
              <a:buNone/>
              <a:defRPr sz="1220" b="1"/>
            </a:lvl2pPr>
            <a:lvl3pPr marL="557601" indent="0">
              <a:buNone/>
              <a:defRPr sz="1098" b="1"/>
            </a:lvl3pPr>
            <a:lvl4pPr marL="836402" indent="0">
              <a:buNone/>
              <a:defRPr sz="976" b="1"/>
            </a:lvl4pPr>
            <a:lvl5pPr marL="1115202" indent="0">
              <a:buNone/>
              <a:defRPr sz="976" b="1"/>
            </a:lvl5pPr>
            <a:lvl6pPr marL="1394003" indent="0">
              <a:buNone/>
              <a:defRPr sz="976" b="1"/>
            </a:lvl6pPr>
            <a:lvl7pPr marL="1672803" indent="0">
              <a:buNone/>
              <a:defRPr sz="976" b="1"/>
            </a:lvl7pPr>
            <a:lvl8pPr marL="1951604" indent="0">
              <a:buNone/>
              <a:defRPr sz="976" b="1"/>
            </a:lvl8pPr>
            <a:lvl9pPr marL="2230404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3596" y="1559873"/>
            <a:ext cx="3160530" cy="2294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74" y="284692"/>
            <a:ext cx="2397743" cy="996421"/>
          </a:xfrm>
        </p:spPr>
        <p:txBody>
          <a:bodyPr anchor="b"/>
          <a:lstStyle>
            <a:lvl1pPr>
              <a:defRPr sz="19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0530" y="614855"/>
            <a:ext cx="3763596" cy="3034734"/>
          </a:xfrm>
        </p:spPr>
        <p:txBody>
          <a:bodyPr/>
          <a:lstStyle>
            <a:lvl1pPr>
              <a:defRPr sz="1951"/>
            </a:lvl1pPr>
            <a:lvl2pPr>
              <a:defRPr sz="1707"/>
            </a:lvl2pPr>
            <a:lvl3pPr>
              <a:defRPr sz="1464"/>
            </a:lvl3pPr>
            <a:lvl4pPr>
              <a:defRPr sz="1220"/>
            </a:lvl4pPr>
            <a:lvl5pPr>
              <a:defRPr sz="1220"/>
            </a:lvl5pPr>
            <a:lvl6pPr>
              <a:defRPr sz="1220"/>
            </a:lvl6pPr>
            <a:lvl7pPr>
              <a:defRPr sz="1220"/>
            </a:lvl7pPr>
            <a:lvl8pPr>
              <a:defRPr sz="1220"/>
            </a:lvl8pPr>
            <a:lvl9pPr>
              <a:defRPr sz="12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074" y="1281113"/>
            <a:ext cx="2397743" cy="2373419"/>
          </a:xfrm>
        </p:spPr>
        <p:txBody>
          <a:bodyPr/>
          <a:lstStyle>
            <a:lvl1pPr marL="0" indent="0">
              <a:buNone/>
              <a:defRPr sz="976"/>
            </a:lvl1pPr>
            <a:lvl2pPr marL="278801" indent="0">
              <a:buNone/>
              <a:defRPr sz="854"/>
            </a:lvl2pPr>
            <a:lvl3pPr marL="557601" indent="0">
              <a:buNone/>
              <a:defRPr sz="732"/>
            </a:lvl3pPr>
            <a:lvl4pPr marL="836402" indent="0">
              <a:buNone/>
              <a:defRPr sz="610"/>
            </a:lvl4pPr>
            <a:lvl5pPr marL="1115202" indent="0">
              <a:buNone/>
              <a:defRPr sz="610"/>
            </a:lvl5pPr>
            <a:lvl6pPr marL="1394003" indent="0">
              <a:buNone/>
              <a:defRPr sz="610"/>
            </a:lvl6pPr>
            <a:lvl7pPr marL="1672803" indent="0">
              <a:buNone/>
              <a:defRPr sz="610"/>
            </a:lvl7pPr>
            <a:lvl8pPr marL="1951604" indent="0">
              <a:buNone/>
              <a:defRPr sz="610"/>
            </a:lvl8pPr>
            <a:lvl9pPr marL="2230404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74" y="284692"/>
            <a:ext cx="2397743" cy="996421"/>
          </a:xfrm>
        </p:spPr>
        <p:txBody>
          <a:bodyPr anchor="b"/>
          <a:lstStyle>
            <a:lvl1pPr>
              <a:defRPr sz="19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60530" y="614855"/>
            <a:ext cx="3763596" cy="3034734"/>
          </a:xfrm>
        </p:spPr>
        <p:txBody>
          <a:bodyPr anchor="t"/>
          <a:lstStyle>
            <a:lvl1pPr marL="0" indent="0">
              <a:buNone/>
              <a:defRPr sz="1951"/>
            </a:lvl1pPr>
            <a:lvl2pPr marL="278801" indent="0">
              <a:buNone/>
              <a:defRPr sz="1707"/>
            </a:lvl2pPr>
            <a:lvl3pPr marL="557601" indent="0">
              <a:buNone/>
              <a:defRPr sz="1464"/>
            </a:lvl3pPr>
            <a:lvl4pPr marL="836402" indent="0">
              <a:buNone/>
              <a:defRPr sz="1220"/>
            </a:lvl4pPr>
            <a:lvl5pPr marL="1115202" indent="0">
              <a:buNone/>
              <a:defRPr sz="1220"/>
            </a:lvl5pPr>
            <a:lvl6pPr marL="1394003" indent="0">
              <a:buNone/>
              <a:defRPr sz="1220"/>
            </a:lvl6pPr>
            <a:lvl7pPr marL="1672803" indent="0">
              <a:buNone/>
              <a:defRPr sz="1220"/>
            </a:lvl7pPr>
            <a:lvl8pPr marL="1951604" indent="0">
              <a:buNone/>
              <a:defRPr sz="1220"/>
            </a:lvl8pPr>
            <a:lvl9pPr marL="2230404" indent="0">
              <a:buNone/>
              <a:defRPr sz="1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2074" y="1281113"/>
            <a:ext cx="2397743" cy="2373419"/>
          </a:xfrm>
        </p:spPr>
        <p:txBody>
          <a:bodyPr/>
          <a:lstStyle>
            <a:lvl1pPr marL="0" indent="0">
              <a:buNone/>
              <a:defRPr sz="976"/>
            </a:lvl1pPr>
            <a:lvl2pPr marL="278801" indent="0">
              <a:buNone/>
              <a:defRPr sz="854"/>
            </a:lvl2pPr>
            <a:lvl3pPr marL="557601" indent="0">
              <a:buNone/>
              <a:defRPr sz="732"/>
            </a:lvl3pPr>
            <a:lvl4pPr marL="836402" indent="0">
              <a:buNone/>
              <a:defRPr sz="610"/>
            </a:lvl4pPr>
            <a:lvl5pPr marL="1115202" indent="0">
              <a:buNone/>
              <a:defRPr sz="610"/>
            </a:lvl5pPr>
            <a:lvl6pPr marL="1394003" indent="0">
              <a:buNone/>
              <a:defRPr sz="610"/>
            </a:lvl6pPr>
            <a:lvl7pPr marL="1672803" indent="0">
              <a:buNone/>
              <a:defRPr sz="610"/>
            </a:lvl7pPr>
            <a:lvl8pPr marL="1951604" indent="0">
              <a:buNone/>
              <a:defRPr sz="610"/>
            </a:lvl8pPr>
            <a:lvl9pPr marL="2230404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1106" y="227358"/>
            <a:ext cx="6412052" cy="825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106" y="1136789"/>
            <a:ext cx="6412052" cy="2709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1106" y="3958005"/>
            <a:ext cx="1672709" cy="227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056E30-A638-2F43-8E79-F239B313B912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2600" y="3958005"/>
            <a:ext cx="2509064" cy="227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0448" y="3958005"/>
            <a:ext cx="1672709" cy="227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BC0A1-662D-354A-A693-3DCCBA49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57601" rtl="0" eaLnBrk="1" latinLnBrk="0" hangingPunct="1">
        <a:lnSpc>
          <a:spcPct val="90000"/>
        </a:lnSpc>
        <a:spcBef>
          <a:spcPct val="0"/>
        </a:spcBef>
        <a:buNone/>
        <a:defRPr sz="26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400" indent="-139400" algn="l" defTabSz="557601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18201" indent="-139400" algn="l" defTabSz="557601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2pPr>
      <a:lvl3pPr marL="697001" indent="-139400" algn="l" defTabSz="557601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3pPr>
      <a:lvl4pPr marL="975802" indent="-139400" algn="l" defTabSz="557601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254603" indent="-139400" algn="l" defTabSz="557601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533403" indent="-139400" algn="l" defTabSz="557601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812204" indent="-139400" algn="l" defTabSz="557601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2091004" indent="-139400" algn="l" defTabSz="557601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369805" indent="-139400" algn="l" defTabSz="557601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601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1pPr>
      <a:lvl2pPr marL="278801" algn="l" defTabSz="557601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2pPr>
      <a:lvl3pPr marL="557601" algn="l" defTabSz="557601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3pPr>
      <a:lvl4pPr marL="836402" algn="l" defTabSz="557601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115202" algn="l" defTabSz="557601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394003" algn="l" defTabSz="557601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672803" algn="l" defTabSz="557601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1951604" algn="l" defTabSz="557601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230404" algn="l" defTabSz="557601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etwork server&#10;&#10;Description automatically generated">
            <a:extLst>
              <a:ext uri="{FF2B5EF4-FFF2-40B4-BE49-F238E27FC236}">
                <a16:creationId xmlns:a16="http://schemas.microsoft.com/office/drawing/2014/main" id="{36AB8BAB-D5AB-8C30-384E-0E94B0A4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" y="1587"/>
            <a:ext cx="7429500" cy="426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EEF5B-C021-FAB7-C5BF-CBA8B03CD798}"/>
              </a:ext>
            </a:extLst>
          </p:cNvPr>
          <p:cNvSpPr txBox="1"/>
          <p:nvPr/>
        </p:nvSpPr>
        <p:spPr>
          <a:xfrm>
            <a:off x="7508147" y="27348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Ho</dc:creator>
  <cp:lastModifiedBy>Bill Ho</cp:lastModifiedBy>
  <cp:revision>1</cp:revision>
  <dcterms:created xsi:type="dcterms:W3CDTF">2024-10-03T03:21:54Z</dcterms:created>
  <dcterms:modified xsi:type="dcterms:W3CDTF">2024-10-03T03:22:51Z</dcterms:modified>
</cp:coreProperties>
</file>