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76" r:id="rId2"/>
    <p:sldId id="1090" r:id="rId3"/>
  </p:sldIdLst>
  <p:sldSz cx="9144000" cy="6858000" type="screen4x3"/>
  <p:notesSz cx="6858000" cy="9144000"/>
  <p:defaultTextStyle>
    <a:defPPr>
      <a:defRPr lang="en-US"/>
    </a:defPPr>
    <a:lvl1pPr algn="l" defTabSz="4555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593" algn="l" defTabSz="4555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1218" algn="l" defTabSz="4555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66840" algn="l" defTabSz="4555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2445" algn="l" defTabSz="4555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78066" algn="l" defTabSz="4555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33675" algn="l" defTabSz="4555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89281" algn="l" defTabSz="4555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44885" algn="l" defTabSz="4555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FF"/>
    <a:srgbClr val="F8AA00"/>
    <a:srgbClr val="008700"/>
    <a:srgbClr val="C7B5E4"/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94626" autoAdjust="0"/>
  </p:normalViewPr>
  <p:slideViewPr>
    <p:cSldViewPr snapToObjects="1">
      <p:cViewPr varScale="1">
        <p:scale>
          <a:sx n="116" d="100"/>
          <a:sy n="116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593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218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840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445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8066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675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9281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4885" algn="l" defTabSz="4555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5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8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9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418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5/24/22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418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418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1"/>
            <a:ext cx="82296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720"/>
            <a:ext cx="9144001" cy="81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42329"/>
            <a:ext cx="9144001" cy="81260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-7442" y="32810"/>
            <a:ext cx="9158883" cy="78581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DEE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93037" y="699560"/>
            <a:ext cx="7358063" cy="5250657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100"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100"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100"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1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4589764" y="6358005"/>
            <a:ext cx="259154" cy="2678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18492" y="6068214"/>
            <a:ext cx="2664326" cy="748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84" tIns="35584" rIns="35584" bIns="35584" anchor="ctr">
            <a:spAutoFit/>
          </a:bodyPr>
          <a:lstStyle>
            <a:lvl1pPr>
              <a:defRPr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Dagstuhl, July 17-22, 2016</a:t>
            </a:r>
          </a:p>
        </p:txBody>
      </p:sp>
      <p:pic>
        <p:nvPicPr>
          <p:cNvPr id="27" name="DataResponsibly_Logo_V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515" y="-614405"/>
            <a:ext cx="1308409" cy="13149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25278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28868"/>
            <a:ext cx="7854696" cy="4297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41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5/24/22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418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Data, Responsibly / SciTech NW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41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8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5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1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6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2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80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36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92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4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93" indent="0">
              <a:buNone/>
              <a:defRPr sz="2000" b="1"/>
            </a:lvl2pPr>
            <a:lvl3pPr marL="911218" indent="0">
              <a:buNone/>
              <a:defRPr sz="1800" b="1"/>
            </a:lvl3pPr>
            <a:lvl4pPr marL="1366840" indent="0">
              <a:buNone/>
              <a:defRPr sz="1600" b="1"/>
            </a:lvl4pPr>
            <a:lvl5pPr marL="1822445" indent="0">
              <a:buNone/>
              <a:defRPr sz="1600" b="1"/>
            </a:lvl5pPr>
            <a:lvl6pPr marL="2278066" indent="0">
              <a:buNone/>
              <a:defRPr sz="1600" b="1"/>
            </a:lvl6pPr>
            <a:lvl7pPr marL="2733675" indent="0">
              <a:buNone/>
              <a:defRPr sz="1600" b="1"/>
            </a:lvl7pPr>
            <a:lvl8pPr marL="3189281" indent="0">
              <a:buNone/>
              <a:defRPr sz="1600" b="1"/>
            </a:lvl8pPr>
            <a:lvl9pPr marL="364488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93" indent="0">
              <a:buNone/>
              <a:defRPr sz="2000" b="1"/>
            </a:lvl2pPr>
            <a:lvl3pPr marL="911218" indent="0">
              <a:buNone/>
              <a:defRPr sz="1800" b="1"/>
            </a:lvl3pPr>
            <a:lvl4pPr marL="1366840" indent="0">
              <a:buNone/>
              <a:defRPr sz="1600" b="1"/>
            </a:lvl4pPr>
            <a:lvl5pPr marL="1822445" indent="0">
              <a:buNone/>
              <a:defRPr sz="1600" b="1"/>
            </a:lvl5pPr>
            <a:lvl6pPr marL="2278066" indent="0">
              <a:buNone/>
              <a:defRPr sz="1600" b="1"/>
            </a:lvl6pPr>
            <a:lvl7pPr marL="2733675" indent="0">
              <a:buNone/>
              <a:defRPr sz="1600" b="1"/>
            </a:lvl7pPr>
            <a:lvl8pPr marL="3189281" indent="0">
              <a:buNone/>
              <a:defRPr sz="1600" b="1"/>
            </a:lvl8pPr>
            <a:lvl9pPr marL="364488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1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1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76401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5593" indent="0">
              <a:buNone/>
              <a:defRPr sz="1200"/>
            </a:lvl2pPr>
            <a:lvl3pPr marL="911218" indent="0">
              <a:buNone/>
              <a:defRPr sz="1000"/>
            </a:lvl3pPr>
            <a:lvl4pPr marL="1366840" indent="0">
              <a:buNone/>
              <a:defRPr sz="900"/>
            </a:lvl4pPr>
            <a:lvl5pPr marL="1822445" indent="0">
              <a:buNone/>
              <a:defRPr sz="900"/>
            </a:lvl5pPr>
            <a:lvl6pPr marL="2278066" indent="0">
              <a:buNone/>
              <a:defRPr sz="900"/>
            </a:lvl6pPr>
            <a:lvl7pPr marL="2733675" indent="0">
              <a:buNone/>
              <a:defRPr sz="900"/>
            </a:lvl7pPr>
            <a:lvl8pPr marL="3189281" indent="0">
              <a:buNone/>
              <a:defRPr sz="900"/>
            </a:lvl8pPr>
            <a:lvl9pPr marL="36448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67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593" indent="0">
              <a:buNone/>
              <a:defRPr sz="2800"/>
            </a:lvl2pPr>
            <a:lvl3pPr marL="911218" indent="0">
              <a:buNone/>
              <a:defRPr sz="2400"/>
            </a:lvl3pPr>
            <a:lvl4pPr marL="1366840" indent="0">
              <a:buNone/>
              <a:defRPr sz="2000"/>
            </a:lvl4pPr>
            <a:lvl5pPr marL="1822445" indent="0">
              <a:buNone/>
              <a:defRPr sz="2000"/>
            </a:lvl5pPr>
            <a:lvl6pPr marL="2278066" indent="0">
              <a:buNone/>
              <a:defRPr sz="2000"/>
            </a:lvl6pPr>
            <a:lvl7pPr marL="2733675" indent="0">
              <a:buNone/>
              <a:defRPr sz="2000"/>
            </a:lvl7pPr>
            <a:lvl8pPr marL="3189281" indent="0">
              <a:buNone/>
              <a:defRPr sz="2000"/>
            </a:lvl8pPr>
            <a:lvl9pPr marL="364488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593" indent="0">
              <a:buNone/>
              <a:defRPr sz="1200"/>
            </a:lvl2pPr>
            <a:lvl3pPr marL="911218" indent="0">
              <a:buNone/>
              <a:defRPr sz="1000"/>
            </a:lvl3pPr>
            <a:lvl4pPr marL="1366840" indent="0">
              <a:buNone/>
              <a:defRPr sz="900"/>
            </a:lvl4pPr>
            <a:lvl5pPr marL="1822445" indent="0">
              <a:buNone/>
              <a:defRPr sz="900"/>
            </a:lvl5pPr>
            <a:lvl6pPr marL="2278066" indent="0">
              <a:buNone/>
              <a:defRPr sz="900"/>
            </a:lvl6pPr>
            <a:lvl7pPr marL="2733675" indent="0">
              <a:buNone/>
              <a:defRPr sz="900"/>
            </a:lvl7pPr>
            <a:lvl8pPr marL="3189281" indent="0">
              <a:buNone/>
              <a:defRPr sz="900"/>
            </a:lvl8pPr>
            <a:lvl9pPr marL="36448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18" tIns="45559" rIns="91118" bIns="4555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18" tIns="45559" rIns="91118" bIns="455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1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8"/>
            <a:ext cx="2133600" cy="365125"/>
          </a:xfrm>
          <a:prstGeom prst="rect">
            <a:avLst/>
          </a:prstGeom>
        </p:spPr>
        <p:txBody>
          <a:bodyPr vert="horz" wrap="square" lIns="91118" tIns="45559" rIns="91118" bIns="45559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10" y="6356418"/>
            <a:ext cx="3200399" cy="365125"/>
          </a:xfrm>
          <a:prstGeom prst="rect">
            <a:avLst/>
          </a:prstGeom>
        </p:spPr>
        <p:txBody>
          <a:bodyPr vert="horz" wrap="square" lIns="91118" tIns="45559" rIns="91118" bIns="45559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Data, Responsibly / SciTech NW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8"/>
            <a:ext cx="2133600" cy="365125"/>
          </a:xfrm>
          <a:prstGeom prst="rect">
            <a:avLst/>
          </a:prstGeom>
        </p:spPr>
        <p:txBody>
          <a:bodyPr vert="horz" wrap="square" lIns="91118" tIns="45559" rIns="91118" bIns="45559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802" r:id="rId12"/>
  </p:sldLayoutIdLst>
  <p:hf hdr="0"/>
  <p:txStyles>
    <p:titleStyle>
      <a:lvl1pPr algn="ctr" defTabSz="45559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559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559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559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559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5593" algn="ctr" defTabSz="45559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1218" algn="ctr" defTabSz="45559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66840" algn="ctr" defTabSz="45559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2445" algn="ctr" defTabSz="45559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1723" indent="-341723" algn="l" defTabSz="45559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0366" indent="-284779" algn="l" defTabSz="45559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39030" indent="-227795" algn="l" defTabSz="45559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594636" indent="-227795" algn="l" defTabSz="45559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0260" indent="-227795" algn="l" defTabSz="45559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05876" indent="-227795" algn="l" defTabSz="4555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475" indent="-227795" algn="l" defTabSz="4555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092" indent="-227795" algn="l" defTabSz="4555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676" indent="-227795" algn="l" defTabSz="4555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593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18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40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066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675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281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4885" algn="l" defTabSz="4555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8610600" cy="1470025"/>
          </a:xfrm>
        </p:spPr>
        <p:txBody>
          <a:bodyPr/>
          <a:lstStyle/>
          <a:p>
            <a:r>
              <a:rPr lang="en-US" sz="3600" dirty="0"/>
              <a:t>Visualization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8382000" cy="1752600"/>
          </a:xfrm>
        </p:spPr>
        <p:txBody>
          <a:bodyPr/>
          <a:lstStyle/>
          <a:p>
            <a:r>
              <a:rPr lang="en-US" sz="2800" dirty="0"/>
              <a:t>Module 9 Live Session</a:t>
            </a:r>
          </a:p>
          <a:p>
            <a:r>
              <a:rPr lang="en-US" sz="2800" dirty="0"/>
              <a:t>IMT 575</a:t>
            </a:r>
          </a:p>
        </p:txBody>
      </p:sp>
    </p:spTree>
    <p:extLst>
      <p:ext uri="{BB962C8B-B14F-4D97-AF65-F5344CB8AC3E}">
        <p14:creationId xmlns:p14="http://schemas.microsoft.com/office/powerpoint/2010/main" val="1912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1A3-5C90-2A4E-8A09-2DA1B19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2FA-FD26-7642-A42A-3CC2E45B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Office Hours on projects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AD4D-B955-A642-9C76-00BCFBBE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C80D-6BAC-6D4A-9831-ED01F34E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Data, Responsibly / SciTech NW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A92-60AB-524B-9763-DD39A33D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51015</TotalTime>
  <Words>21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Frutiger 55 Roman</vt:lpstr>
      <vt:lpstr>Office Theme</vt:lpstr>
      <vt:lpstr>Visualization</vt:lpstr>
      <vt:lpstr>today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1218</cp:revision>
  <cp:lastPrinted>2017-05-23T00:00:26Z</cp:lastPrinted>
  <dcterms:created xsi:type="dcterms:W3CDTF">2009-09-22T17:54:40Z</dcterms:created>
  <dcterms:modified xsi:type="dcterms:W3CDTF">2022-05-25T00:18:56Z</dcterms:modified>
</cp:coreProperties>
</file>