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FE"/>
    <a:srgbClr val="0079D6"/>
    <a:srgbClr val="007FFF"/>
    <a:srgbClr val="0077FF"/>
    <a:srgbClr val="0079FF"/>
    <a:srgbClr val="0078FF"/>
    <a:srgbClr val="00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B141C-AF70-4496-97E4-381FA41F7240}" v="83" dt="2019-11-06T21:55:5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Contin" userId="e6f586fc0e746209" providerId="LiveId" clId="{7A8B141C-AF70-4496-97E4-381FA41F7240}"/>
    <pc:docChg chg="undo custSel addSld modSld sldOrd">
      <pc:chgData name="Davide Contin" userId="e6f586fc0e746209" providerId="LiveId" clId="{7A8B141C-AF70-4496-97E4-381FA41F7240}" dt="2019-11-06T21:55:50.141" v="2715"/>
      <pc:docMkLst>
        <pc:docMk/>
      </pc:docMkLst>
      <pc:sldChg chg="modSp">
        <pc:chgData name="Davide Contin" userId="e6f586fc0e746209" providerId="LiveId" clId="{7A8B141C-AF70-4496-97E4-381FA41F7240}" dt="2019-10-30T17:40:52.703" v="42" actId="20577"/>
        <pc:sldMkLst>
          <pc:docMk/>
          <pc:sldMk cId="3641753342" sldId="256"/>
        </pc:sldMkLst>
        <pc:spChg chg="mod">
          <ac:chgData name="Davide Contin" userId="e6f586fc0e746209" providerId="LiveId" clId="{7A8B141C-AF70-4496-97E4-381FA41F7240}" dt="2019-10-30T17:40:29.596" v="0"/>
          <ac:spMkLst>
            <pc:docMk/>
            <pc:sldMk cId="3641753342" sldId="256"/>
            <ac:spMk id="2" creationId="{A757FA19-B88F-4E6C-86F2-77006E0C691A}"/>
          </ac:spMkLst>
        </pc:spChg>
        <pc:spChg chg="mod">
          <ac:chgData name="Davide Contin" userId="e6f586fc0e746209" providerId="LiveId" clId="{7A8B141C-AF70-4496-97E4-381FA41F7240}" dt="2019-10-30T17:40:52.703" v="42" actId="20577"/>
          <ac:spMkLst>
            <pc:docMk/>
            <pc:sldMk cId="3641753342" sldId="256"/>
            <ac:spMk id="3" creationId="{17D28904-08B7-4852-96B5-3F248FBF1A42}"/>
          </ac:spMkLst>
        </pc:spChg>
      </pc:sldChg>
      <pc:sldChg chg="addSp modSp">
        <pc:chgData name="Davide Contin" userId="e6f586fc0e746209" providerId="LiveId" clId="{7A8B141C-AF70-4496-97E4-381FA41F7240}" dt="2019-10-30T18:55:41.292" v="1160" actId="1076"/>
        <pc:sldMkLst>
          <pc:docMk/>
          <pc:sldMk cId="1474571473" sldId="257"/>
        </pc:sldMkLst>
        <pc:spChg chg="mod">
          <ac:chgData name="Davide Contin" userId="e6f586fc0e746209" providerId="LiveId" clId="{7A8B141C-AF70-4496-97E4-381FA41F7240}" dt="2019-10-30T18:20:26.787" v="689" actId="20577"/>
          <ac:spMkLst>
            <pc:docMk/>
            <pc:sldMk cId="1474571473" sldId="257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0-30T18:25:53.129" v="833" actId="1076"/>
          <ac:spMkLst>
            <pc:docMk/>
            <pc:sldMk cId="1474571473" sldId="257"/>
            <ac:spMk id="3" creationId="{2D9BEC91-C810-4A28-9459-0F6BD32512E9}"/>
          </ac:spMkLst>
        </pc:spChg>
        <pc:spChg chg="add mod">
          <ac:chgData name="Davide Contin" userId="e6f586fc0e746209" providerId="LiveId" clId="{7A8B141C-AF70-4496-97E4-381FA41F7240}" dt="2019-10-30T18:55:41.292" v="1160" actId="1076"/>
          <ac:spMkLst>
            <pc:docMk/>
            <pc:sldMk cId="1474571473" sldId="257"/>
            <ac:spMk id="5" creationId="{F3CDB35A-2E1A-417A-9CA6-6987ECC56B11}"/>
          </ac:spMkLst>
        </pc:spChg>
        <pc:picChg chg="add mod">
          <ac:chgData name="Davide Contin" userId="e6f586fc0e746209" providerId="LiveId" clId="{7A8B141C-AF70-4496-97E4-381FA41F7240}" dt="2019-10-30T18:54:54.446" v="1140" actId="1076"/>
          <ac:picMkLst>
            <pc:docMk/>
            <pc:sldMk cId="1474571473" sldId="257"/>
            <ac:picMk id="4" creationId="{2FED4A43-F006-4D3F-AA2E-33C1BBCA2BFD}"/>
          </ac:picMkLst>
        </pc:picChg>
      </pc:sldChg>
      <pc:sldChg chg="modSp add ord">
        <pc:chgData name="Davide Contin" userId="e6f586fc0e746209" providerId="LiveId" clId="{7A8B141C-AF70-4496-97E4-381FA41F7240}" dt="2019-10-30T18:23:28.455" v="818" actId="6549"/>
        <pc:sldMkLst>
          <pc:docMk/>
          <pc:sldMk cId="2055742044" sldId="258"/>
        </pc:sldMkLst>
        <pc:spChg chg="mod">
          <ac:chgData name="Davide Contin" userId="e6f586fc0e746209" providerId="LiveId" clId="{7A8B141C-AF70-4496-97E4-381FA41F7240}" dt="2019-10-30T18:09:00.884" v="137" actId="20577"/>
          <ac:spMkLst>
            <pc:docMk/>
            <pc:sldMk cId="2055742044" sldId="258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0-30T18:23:28.455" v="818" actId="6549"/>
          <ac:spMkLst>
            <pc:docMk/>
            <pc:sldMk cId="2055742044" sldId="258"/>
            <ac:spMk id="3" creationId="{2D9BEC91-C810-4A28-9459-0F6BD32512E9}"/>
          </ac:spMkLst>
        </pc:spChg>
      </pc:sldChg>
      <pc:sldChg chg="addSp delSp modSp add ord modAnim">
        <pc:chgData name="Davide Contin" userId="e6f586fc0e746209" providerId="LiveId" clId="{7A8B141C-AF70-4496-97E4-381FA41F7240}" dt="2019-11-06T21:34:23.042" v="2679" actId="1076"/>
        <pc:sldMkLst>
          <pc:docMk/>
          <pc:sldMk cId="2978791831" sldId="259"/>
        </pc:sldMkLst>
        <pc:spChg chg="mod">
          <ac:chgData name="Davide Contin" userId="e6f586fc0e746209" providerId="LiveId" clId="{7A8B141C-AF70-4496-97E4-381FA41F7240}" dt="2019-11-06T21:34:23.042" v="2679" actId="1076"/>
          <ac:spMkLst>
            <pc:docMk/>
            <pc:sldMk cId="2978791831" sldId="259"/>
            <ac:spMk id="2" creationId="{F827E2BB-7CE7-4F6F-9ACB-5D91F4E3C81E}"/>
          </ac:spMkLst>
        </pc:spChg>
        <pc:spChg chg="del">
          <ac:chgData name="Davide Contin" userId="e6f586fc0e746209" providerId="LiveId" clId="{7A8B141C-AF70-4496-97E4-381FA41F7240}" dt="2019-10-30T18:03:20.626" v="84" actId="478"/>
          <ac:spMkLst>
            <pc:docMk/>
            <pc:sldMk cId="2978791831" sldId="259"/>
            <ac:spMk id="3" creationId="{2D9BEC91-C810-4A28-9459-0F6BD32512E9}"/>
          </ac:spMkLst>
        </pc:spChg>
        <pc:spChg chg="add mod">
          <ac:chgData name="Davide Contin" userId="e6f586fc0e746209" providerId="LiveId" clId="{7A8B141C-AF70-4496-97E4-381FA41F7240}" dt="2019-10-30T18:08:13.812" v="128" actId="115"/>
          <ac:spMkLst>
            <pc:docMk/>
            <pc:sldMk cId="2978791831" sldId="259"/>
            <ac:spMk id="7" creationId="{397D4AE3-652D-4DD6-BFD1-2D30BD126F4C}"/>
          </ac:spMkLst>
        </pc:spChg>
        <pc:picChg chg="add mod">
          <ac:chgData name="Davide Contin" userId="e6f586fc0e746209" providerId="LiveId" clId="{7A8B141C-AF70-4496-97E4-381FA41F7240}" dt="2019-11-06T21:29:36.136" v="2661" actId="1076"/>
          <ac:picMkLst>
            <pc:docMk/>
            <pc:sldMk cId="2978791831" sldId="259"/>
            <ac:picMk id="4" creationId="{64932C4F-3E3C-4ED2-8DA3-7EEB673EA205}"/>
          </ac:picMkLst>
        </pc:picChg>
        <pc:picChg chg="add mod ord">
          <ac:chgData name="Davide Contin" userId="e6f586fc0e746209" providerId="LiveId" clId="{7A8B141C-AF70-4496-97E4-381FA41F7240}" dt="2019-11-06T21:29:45.263" v="2663" actId="1076"/>
          <ac:picMkLst>
            <pc:docMk/>
            <pc:sldMk cId="2978791831" sldId="259"/>
            <ac:picMk id="5" creationId="{50D6A56B-E93B-4C46-B1EA-02969CC98C42}"/>
          </ac:picMkLst>
        </pc:picChg>
        <pc:picChg chg="add mod">
          <ac:chgData name="Davide Contin" userId="e6f586fc0e746209" providerId="LiveId" clId="{7A8B141C-AF70-4496-97E4-381FA41F7240}" dt="2019-11-06T21:29:43.136" v="2662" actId="1076"/>
          <ac:picMkLst>
            <pc:docMk/>
            <pc:sldMk cId="2978791831" sldId="259"/>
            <ac:picMk id="6" creationId="{8675AE5E-2383-45C7-9EE6-53F9D9822DD1}"/>
          </ac:picMkLst>
        </pc:picChg>
      </pc:sldChg>
      <pc:sldChg chg="modSp add">
        <pc:chgData name="Davide Contin" userId="e6f586fc0e746209" providerId="LiveId" clId="{7A8B141C-AF70-4496-97E4-381FA41F7240}" dt="2019-11-06T21:43:42" v="2709" actId="114"/>
        <pc:sldMkLst>
          <pc:docMk/>
          <pc:sldMk cId="1018253418" sldId="260"/>
        </pc:sldMkLst>
        <pc:spChg chg="mod">
          <ac:chgData name="Davide Contin" userId="e6f586fc0e746209" providerId="LiveId" clId="{7A8B141C-AF70-4496-97E4-381FA41F7240}" dt="2019-10-30T18:26:13.267" v="849" actId="20577"/>
          <ac:spMkLst>
            <pc:docMk/>
            <pc:sldMk cId="1018253418" sldId="260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1-06T21:43:42" v="2709" actId="114"/>
          <ac:spMkLst>
            <pc:docMk/>
            <pc:sldMk cId="1018253418" sldId="260"/>
            <ac:spMk id="3" creationId="{2D9BEC91-C810-4A28-9459-0F6BD32512E9}"/>
          </ac:spMkLst>
        </pc:spChg>
      </pc:sldChg>
      <pc:sldChg chg="addSp delSp modSp add">
        <pc:chgData name="Davide Contin" userId="e6f586fc0e746209" providerId="LiveId" clId="{7A8B141C-AF70-4496-97E4-381FA41F7240}" dt="2019-10-30T18:57:01.280" v="1188" actId="20577"/>
        <pc:sldMkLst>
          <pc:docMk/>
          <pc:sldMk cId="3219303507" sldId="261"/>
        </pc:sldMkLst>
        <pc:spChg chg="mod">
          <ac:chgData name="Davide Contin" userId="e6f586fc0e746209" providerId="LiveId" clId="{7A8B141C-AF70-4496-97E4-381FA41F7240}" dt="2019-10-30T18:26:18.517" v="861" actId="20577"/>
          <ac:spMkLst>
            <pc:docMk/>
            <pc:sldMk cId="3219303507" sldId="261"/>
            <ac:spMk id="2" creationId="{F827E2BB-7CE7-4F6F-9ACB-5D91F4E3C81E}"/>
          </ac:spMkLst>
        </pc:spChg>
        <pc:spChg chg="del">
          <ac:chgData name="Davide Contin" userId="e6f586fc0e746209" providerId="LiveId" clId="{7A8B141C-AF70-4496-97E4-381FA41F7240}" dt="2019-10-30T18:41:16.010" v="1132" actId="478"/>
          <ac:spMkLst>
            <pc:docMk/>
            <pc:sldMk cId="3219303507" sldId="261"/>
            <ac:spMk id="3" creationId="{2D9BEC91-C810-4A28-9459-0F6BD32512E9}"/>
          </ac:spMkLst>
        </pc:spChg>
        <pc:spChg chg="add mod">
          <ac:chgData name="Davide Contin" userId="e6f586fc0e746209" providerId="LiveId" clId="{7A8B141C-AF70-4496-97E4-381FA41F7240}" dt="2019-10-30T18:57:01.280" v="1188" actId="20577"/>
          <ac:spMkLst>
            <pc:docMk/>
            <pc:sldMk cId="3219303507" sldId="261"/>
            <ac:spMk id="6" creationId="{15624503-A9CD-4C41-BE5A-CC84A39BF1B1}"/>
          </ac:spMkLst>
        </pc:spChg>
        <pc:picChg chg="add del mod">
          <ac:chgData name="Davide Contin" userId="e6f586fc0e746209" providerId="LiveId" clId="{7A8B141C-AF70-4496-97E4-381FA41F7240}" dt="2019-10-30T18:49:46.811" v="1135" actId="478"/>
          <ac:picMkLst>
            <pc:docMk/>
            <pc:sldMk cId="3219303507" sldId="261"/>
            <ac:picMk id="4" creationId="{8ADFF250-C866-4959-A906-94263C8FA70D}"/>
          </ac:picMkLst>
        </pc:picChg>
        <pc:picChg chg="add mod">
          <ac:chgData name="Davide Contin" userId="e6f586fc0e746209" providerId="LiveId" clId="{7A8B141C-AF70-4496-97E4-381FA41F7240}" dt="2019-10-30T18:49:53.255" v="1137" actId="1076"/>
          <ac:picMkLst>
            <pc:docMk/>
            <pc:sldMk cId="3219303507" sldId="261"/>
            <ac:picMk id="5" creationId="{1EFCBC13-7915-4FE5-B1E3-B8B6F95E7F3A}"/>
          </ac:picMkLst>
        </pc:picChg>
      </pc:sldChg>
      <pc:sldChg chg="addSp delSp modSp add">
        <pc:chgData name="Davide Contin" userId="e6f586fc0e746209" providerId="LiveId" clId="{7A8B141C-AF70-4496-97E4-381FA41F7240}" dt="2019-11-06T19:52:10.999" v="2551"/>
        <pc:sldMkLst>
          <pc:docMk/>
          <pc:sldMk cId="2776503364" sldId="262"/>
        </pc:sldMkLst>
        <pc:spChg chg="mod">
          <ac:chgData name="Davide Contin" userId="e6f586fc0e746209" providerId="LiveId" clId="{7A8B141C-AF70-4496-97E4-381FA41F7240}" dt="2019-10-30T18:57:36.047" v="1209" actId="20577"/>
          <ac:spMkLst>
            <pc:docMk/>
            <pc:sldMk cId="2776503364" sldId="262"/>
            <ac:spMk id="2" creationId="{F827E2BB-7CE7-4F6F-9ACB-5D91F4E3C81E}"/>
          </ac:spMkLst>
        </pc:spChg>
        <pc:spChg chg="del mod">
          <ac:chgData name="Davide Contin" userId="e6f586fc0e746209" providerId="LiveId" clId="{7A8B141C-AF70-4496-97E4-381FA41F7240}" dt="2019-10-30T19:03:26.618" v="1211"/>
          <ac:spMkLst>
            <pc:docMk/>
            <pc:sldMk cId="2776503364" sldId="262"/>
            <ac:spMk id="3" creationId="{2D9BEC91-C810-4A28-9459-0F6BD32512E9}"/>
          </ac:spMkLst>
        </pc:spChg>
        <pc:spChg chg="add mod">
          <ac:chgData name="Davide Contin" userId="e6f586fc0e746209" providerId="LiveId" clId="{7A8B141C-AF70-4496-97E4-381FA41F7240}" dt="2019-11-06T19:52:10.999" v="2551"/>
          <ac:spMkLst>
            <pc:docMk/>
            <pc:sldMk cId="2776503364" sldId="262"/>
            <ac:spMk id="3" creationId="{D36742B4-AC26-4DEA-B453-A1271331C624}"/>
          </ac:spMkLst>
        </pc:spChg>
        <pc:spChg chg="add del mod">
          <ac:chgData name="Davide Contin" userId="e6f586fc0e746209" providerId="LiveId" clId="{7A8B141C-AF70-4496-97E4-381FA41F7240}" dt="2019-10-30T19:04:38.405" v="1218" actId="478"/>
          <ac:spMkLst>
            <pc:docMk/>
            <pc:sldMk cId="2776503364" sldId="262"/>
            <ac:spMk id="6" creationId="{5F54D3DF-40D5-4783-8DA0-E6790553CA75}"/>
          </ac:spMkLst>
        </pc:spChg>
        <pc:picChg chg="add del mod">
          <ac:chgData name="Davide Contin" userId="e6f586fc0e746209" providerId="LiveId" clId="{7A8B141C-AF70-4496-97E4-381FA41F7240}" dt="2019-10-30T19:04:23.487" v="1214" actId="478"/>
          <ac:picMkLst>
            <pc:docMk/>
            <pc:sldMk cId="2776503364" sldId="262"/>
            <ac:picMk id="4" creationId="{EDE230A5-9BBC-4BF5-BF6A-2C371A048B65}"/>
          </ac:picMkLst>
        </pc:picChg>
        <pc:picChg chg="add mod">
          <ac:chgData name="Davide Contin" userId="e6f586fc0e746209" providerId="LiveId" clId="{7A8B141C-AF70-4496-97E4-381FA41F7240}" dt="2019-11-06T19:51:15.848" v="2549" actId="1076"/>
          <ac:picMkLst>
            <pc:docMk/>
            <pc:sldMk cId="2776503364" sldId="262"/>
            <ac:picMk id="7" creationId="{5ED4DB01-1928-4801-8E76-FEB52A09221D}"/>
          </ac:picMkLst>
        </pc:picChg>
      </pc:sldChg>
      <pc:sldChg chg="addSp delSp modSp add">
        <pc:chgData name="Davide Contin" userId="e6f586fc0e746209" providerId="LiveId" clId="{7A8B141C-AF70-4496-97E4-381FA41F7240}" dt="2019-10-30T19:12:41.219" v="1342" actId="1076"/>
        <pc:sldMkLst>
          <pc:docMk/>
          <pc:sldMk cId="2571415232" sldId="263"/>
        </pc:sldMkLst>
        <pc:spChg chg="mod">
          <ac:chgData name="Davide Contin" userId="e6f586fc0e746209" providerId="LiveId" clId="{7A8B141C-AF70-4496-97E4-381FA41F7240}" dt="2019-10-30T19:10:12.612" v="1320" actId="20577"/>
          <ac:spMkLst>
            <pc:docMk/>
            <pc:sldMk cId="2571415232" sldId="263"/>
            <ac:spMk id="2" creationId="{F827E2BB-7CE7-4F6F-9ACB-5D91F4E3C81E}"/>
          </ac:spMkLst>
        </pc:spChg>
        <pc:spChg chg="del">
          <ac:chgData name="Davide Contin" userId="e6f586fc0e746209" providerId="LiveId" clId="{7A8B141C-AF70-4496-97E4-381FA41F7240}" dt="2019-10-30T19:10:17.190" v="1321" actId="478"/>
          <ac:spMkLst>
            <pc:docMk/>
            <pc:sldMk cId="2571415232" sldId="263"/>
            <ac:spMk id="3" creationId="{2D9BEC91-C810-4A28-9459-0F6BD32512E9}"/>
          </ac:spMkLst>
        </pc:spChg>
        <pc:picChg chg="add mod">
          <ac:chgData name="Davide Contin" userId="e6f586fc0e746209" providerId="LiveId" clId="{7A8B141C-AF70-4496-97E4-381FA41F7240}" dt="2019-10-30T19:12:41.219" v="1342" actId="1076"/>
          <ac:picMkLst>
            <pc:docMk/>
            <pc:sldMk cId="2571415232" sldId="263"/>
            <ac:picMk id="4" creationId="{F9FC00D8-3E7C-4492-A952-1BE70E8F79CC}"/>
          </ac:picMkLst>
        </pc:picChg>
      </pc:sldChg>
      <pc:sldChg chg="addSp delSp modSp add">
        <pc:chgData name="Davide Contin" userId="e6f586fc0e746209" providerId="LiveId" clId="{7A8B141C-AF70-4496-97E4-381FA41F7240}" dt="2019-11-06T21:55:50.141" v="2715"/>
        <pc:sldMkLst>
          <pc:docMk/>
          <pc:sldMk cId="3470456161" sldId="264"/>
        </pc:sldMkLst>
        <pc:spChg chg="mod">
          <ac:chgData name="Davide Contin" userId="e6f586fc0e746209" providerId="LiveId" clId="{7A8B141C-AF70-4496-97E4-381FA41F7240}" dt="2019-11-06T21:47:33.178" v="2714" actId="20577"/>
          <ac:spMkLst>
            <pc:docMk/>
            <pc:sldMk cId="3470456161" sldId="264"/>
            <ac:spMk id="2" creationId="{F827E2BB-7CE7-4F6F-9ACB-5D91F4E3C81E}"/>
          </ac:spMkLst>
        </pc:spChg>
        <pc:spChg chg="del">
          <ac:chgData name="Davide Contin" userId="e6f586fc0e746209" providerId="LiveId" clId="{7A8B141C-AF70-4496-97E4-381FA41F7240}" dt="2019-11-06T21:14:29.539" v="2583" actId="478"/>
          <ac:spMkLst>
            <pc:docMk/>
            <pc:sldMk cId="3470456161" sldId="264"/>
            <ac:spMk id="3" creationId="{2D9BEC91-C810-4A28-9459-0F6BD32512E9}"/>
          </ac:spMkLst>
        </pc:spChg>
        <pc:picChg chg="add mod">
          <ac:chgData name="Davide Contin" userId="e6f586fc0e746209" providerId="LiveId" clId="{7A8B141C-AF70-4496-97E4-381FA41F7240}" dt="2019-11-06T21:55:50.141" v="2715"/>
          <ac:picMkLst>
            <pc:docMk/>
            <pc:sldMk cId="3470456161" sldId="264"/>
            <ac:picMk id="4" creationId="{303B2333-0CA0-45C8-A7B5-CF6E86B7A973}"/>
          </ac:picMkLst>
        </pc:picChg>
      </pc:sldChg>
      <pc:sldChg chg="modSp add">
        <pc:chgData name="Davide Contin" userId="e6f586fc0e746209" providerId="LiveId" clId="{7A8B141C-AF70-4496-97E4-381FA41F7240}" dt="2019-10-30T19:48:20.317" v="2502" actId="5793"/>
        <pc:sldMkLst>
          <pc:docMk/>
          <pc:sldMk cId="1329081928" sldId="265"/>
        </pc:sldMkLst>
        <pc:spChg chg="mod">
          <ac:chgData name="Davide Contin" userId="e6f586fc0e746209" providerId="LiveId" clId="{7A8B141C-AF70-4496-97E4-381FA41F7240}" dt="2019-10-30T19:19:25.014" v="1457" actId="20577"/>
          <ac:spMkLst>
            <pc:docMk/>
            <pc:sldMk cId="1329081928" sldId="265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0-30T19:48:20.317" v="2502" actId="5793"/>
          <ac:spMkLst>
            <pc:docMk/>
            <pc:sldMk cId="1329081928" sldId="265"/>
            <ac:spMk id="3" creationId="{2D9BEC91-C810-4A28-9459-0F6BD32512E9}"/>
          </ac:spMkLst>
        </pc:spChg>
      </pc:sldChg>
      <pc:sldChg chg="modSp add">
        <pc:chgData name="Davide Contin" userId="e6f586fc0e746209" providerId="LiveId" clId="{7A8B141C-AF70-4496-97E4-381FA41F7240}" dt="2019-11-06T21:23:10.506" v="2621" actId="5793"/>
        <pc:sldMkLst>
          <pc:docMk/>
          <pc:sldMk cId="2345367195" sldId="266"/>
        </pc:sldMkLst>
        <pc:spChg chg="mod">
          <ac:chgData name="Davide Contin" userId="e6f586fc0e746209" providerId="LiveId" clId="{7A8B141C-AF70-4496-97E4-381FA41F7240}" dt="2019-10-30T19:19:36.120" v="1466" actId="20577"/>
          <ac:spMkLst>
            <pc:docMk/>
            <pc:sldMk cId="2345367195" sldId="266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1-06T21:23:10.506" v="2621" actId="5793"/>
          <ac:spMkLst>
            <pc:docMk/>
            <pc:sldMk cId="2345367195" sldId="266"/>
            <ac:spMk id="3" creationId="{2D9BEC91-C810-4A28-9459-0F6BD32512E9}"/>
          </ac:spMkLst>
        </pc:spChg>
      </pc:sldChg>
      <pc:sldChg chg="addSp delSp modSp add">
        <pc:chgData name="Davide Contin" userId="e6f586fc0e746209" providerId="LiveId" clId="{7A8B141C-AF70-4496-97E4-381FA41F7240}" dt="2019-10-30T20:36:34.222" v="2547" actId="1076"/>
        <pc:sldMkLst>
          <pc:docMk/>
          <pc:sldMk cId="2193601287" sldId="267"/>
        </pc:sldMkLst>
        <pc:spChg chg="mod">
          <ac:chgData name="Davide Contin" userId="e6f586fc0e746209" providerId="LiveId" clId="{7A8B141C-AF70-4496-97E4-381FA41F7240}" dt="2019-10-30T20:36:29.814" v="2546" actId="14100"/>
          <ac:spMkLst>
            <pc:docMk/>
            <pc:sldMk cId="2193601287" sldId="267"/>
            <ac:spMk id="2" creationId="{F827E2BB-7CE7-4F6F-9ACB-5D91F4E3C81E}"/>
          </ac:spMkLst>
        </pc:spChg>
        <pc:spChg chg="mod">
          <ac:chgData name="Davide Contin" userId="e6f586fc0e746209" providerId="LiveId" clId="{7A8B141C-AF70-4496-97E4-381FA41F7240}" dt="2019-10-30T19:54:05.388" v="2504" actId="5793"/>
          <ac:spMkLst>
            <pc:docMk/>
            <pc:sldMk cId="2193601287" sldId="267"/>
            <ac:spMk id="3" creationId="{2D9BEC91-C810-4A28-9459-0F6BD32512E9}"/>
          </ac:spMkLst>
        </pc:spChg>
        <pc:spChg chg="add mod">
          <ac:chgData name="Davide Contin" userId="e6f586fc0e746209" providerId="LiveId" clId="{7A8B141C-AF70-4496-97E4-381FA41F7240}" dt="2019-10-30T20:35:58.021" v="2533" actId="164"/>
          <ac:spMkLst>
            <pc:docMk/>
            <pc:sldMk cId="2193601287" sldId="267"/>
            <ac:spMk id="7" creationId="{75A05431-411D-42BE-861F-B8483CB10CC1}"/>
          </ac:spMkLst>
        </pc:spChg>
        <pc:spChg chg="add mod ord">
          <ac:chgData name="Davide Contin" userId="e6f586fc0e746209" providerId="LiveId" clId="{7A8B141C-AF70-4496-97E4-381FA41F7240}" dt="2019-10-30T20:35:35.847" v="2529" actId="1076"/>
          <ac:spMkLst>
            <pc:docMk/>
            <pc:sldMk cId="2193601287" sldId="267"/>
            <ac:spMk id="8" creationId="{0F0302BD-DD1A-49B7-A3ED-819F6049742B}"/>
          </ac:spMkLst>
        </pc:spChg>
        <pc:grpChg chg="add mod">
          <ac:chgData name="Davide Contin" userId="e6f586fc0e746209" providerId="LiveId" clId="{7A8B141C-AF70-4496-97E4-381FA41F7240}" dt="2019-10-30T20:36:34.222" v="2547" actId="1076"/>
          <ac:grpSpMkLst>
            <pc:docMk/>
            <pc:sldMk cId="2193601287" sldId="267"/>
            <ac:grpSpMk id="9" creationId="{1602B133-56DC-4F7D-BD75-D63C4C18405F}"/>
          </ac:grpSpMkLst>
        </pc:grpChg>
        <pc:picChg chg="add del mod">
          <ac:chgData name="Davide Contin" userId="e6f586fc0e746209" providerId="LiveId" clId="{7A8B141C-AF70-4496-97E4-381FA41F7240}" dt="2019-10-30T20:34:22.351" v="2516" actId="478"/>
          <ac:picMkLst>
            <pc:docMk/>
            <pc:sldMk cId="2193601287" sldId="267"/>
            <ac:picMk id="4" creationId="{3544C9F6-962E-46E7-A788-D9AB6F1B49BC}"/>
          </ac:picMkLst>
        </pc:picChg>
        <pc:picChg chg="add mod ord">
          <ac:chgData name="Davide Contin" userId="e6f586fc0e746209" providerId="LiveId" clId="{7A8B141C-AF70-4496-97E4-381FA41F7240}" dt="2019-10-30T20:35:35.847" v="2529" actId="1076"/>
          <ac:picMkLst>
            <pc:docMk/>
            <pc:sldMk cId="2193601287" sldId="267"/>
            <ac:picMk id="5" creationId="{F5B8C59F-A17A-46A4-9E08-63D8E73E9C34}"/>
          </ac:picMkLst>
        </pc:picChg>
        <pc:picChg chg="add mod">
          <ac:chgData name="Davide Contin" userId="e6f586fc0e746209" providerId="LiveId" clId="{7A8B141C-AF70-4496-97E4-381FA41F7240}" dt="2019-10-30T20:35:58.021" v="2533" actId="164"/>
          <ac:picMkLst>
            <pc:docMk/>
            <pc:sldMk cId="2193601287" sldId="267"/>
            <ac:picMk id="6" creationId="{E585E002-FFF2-4C62-8899-31506A6611E2}"/>
          </ac:picMkLst>
        </pc:picChg>
      </pc:sldChg>
    </pc:docChg>
  </pc:docChgLst>
  <pc:docChgLst>
    <pc:chgData name="Marco Parenzan" userId="a83bbb23f3e251dc" providerId="LiveId" clId="{D1D9FDC6-4143-4BCE-B90E-6A83642F2E87}"/>
  </pc:docChgLst>
  <pc:docChgLst>
    <pc:chgData name="Marco Parenzan" userId="a83bbb23f3e251dc" providerId="LiveId" clId="{D2C79D79-D913-4063-AE51-EC18A54330F6}"/>
  </pc:docChgLst>
  <pc:docChgLst>
    <pc:chgData name="Marco Parenzan" userId="a83bbb23f3e251dc" providerId="LiveId" clId="{B8CDB85C-E6D0-4B07-8D61-E5EF36DB66B9}"/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79C2F0-AF62-46A9-A9E5-91B1BB8AEE73}"/>
              </a:ext>
            </a:extLst>
          </p:cNvPr>
          <p:cNvSpPr/>
          <p:nvPr userDrawn="1"/>
        </p:nvSpPr>
        <p:spPr>
          <a:xfrm>
            <a:off x="0" y="1092848"/>
            <a:ext cx="12192000" cy="1765605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624E1-D2FD-4A5E-8433-F024447A5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028766"/>
            <a:ext cx="9144000" cy="123192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19FC3-348A-4D89-8A60-81AD08303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663"/>
            <a:ext cx="9144000" cy="559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1B455-7A03-4517-93C5-9530272EAC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0175"/>
          <a:stretch/>
        </p:blipFill>
        <p:spPr>
          <a:xfrm>
            <a:off x="10223340" y="5954769"/>
            <a:ext cx="1968660" cy="982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0F734-943C-4B3E-9DC0-530A89772B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B4813C-C549-44D0-B22D-7E199204EC96}"/>
              </a:ext>
            </a:extLst>
          </p:cNvPr>
          <p:cNvSpPr txBox="1"/>
          <p:nvPr userDrawn="1"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#vssatpn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4DE81-D1DC-40FC-AE26-16396A5AA034}"/>
              </a:ext>
            </a:extLst>
          </p:cNvPr>
          <p:cNvSpPr txBox="1"/>
          <p:nvPr userDrawn="1"/>
        </p:nvSpPr>
        <p:spPr>
          <a:xfrm>
            <a:off x="1704532" y="1534095"/>
            <a:ext cx="10096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Visual Studio Saturday 2019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43A3F2-756D-46C5-8384-870D8ED279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41" y="6251652"/>
            <a:ext cx="1980690" cy="3862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40D9A2-8678-49C2-9F08-01C4171F8C8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11116" y="6236477"/>
            <a:ext cx="1995514" cy="518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90C81F-3792-4CED-9CCA-513EBBE713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0240" y="6236477"/>
            <a:ext cx="1980690" cy="413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5A5FD-56C5-46B7-AACA-BE87ADEB63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982199" y="6188781"/>
            <a:ext cx="2038212" cy="482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48E2D0-C053-4233-8166-DA8A9C98C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biLevel thresh="25000"/>
          </a:blip>
          <a:srcRect r="81984"/>
          <a:stretch/>
        </p:blipFill>
        <p:spPr>
          <a:xfrm>
            <a:off x="169598" y="1206932"/>
            <a:ext cx="1667599" cy="1555040"/>
          </a:xfrm>
          <a:prstGeom prst="rect">
            <a:avLst/>
          </a:prstGeom>
          <a:noFill/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3CC358-630E-4A82-970D-CA4B57AA6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8312380" y="6214938"/>
            <a:ext cx="1125363" cy="464432"/>
          </a:xfrm>
          <a:prstGeom prst="rect">
            <a:avLst/>
          </a:prstGeom>
        </p:spPr>
      </p:pic>
      <p:pic>
        <p:nvPicPr>
          <p:cNvPr id="50" name="Picture 4" descr="https://www.xedotnet.org/media/1015/xe_logo_big.jpg">
            <a:extLst>
              <a:ext uri="{FF2B5EF4-FFF2-40B4-BE49-F238E27FC236}">
                <a16:creationId xmlns:a16="http://schemas.microsoft.com/office/drawing/2014/main" id="{887BF4F3-E43F-4A09-8B84-5C26DCE1D2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529534" y="6188781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D94615-8224-4BE1-B551-17FEF67727F7}"/>
              </a:ext>
            </a:extLst>
          </p:cNvPr>
          <p:cNvSpPr/>
          <p:nvPr userDrawn="1"/>
        </p:nvSpPr>
        <p:spPr>
          <a:xfrm>
            <a:off x="0" y="6184863"/>
            <a:ext cx="12192000" cy="673137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6217D-BB63-4DE9-9BCE-891A1F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8409-5C78-424E-AF51-75285DFD3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FA9AA6-275F-4007-BFC0-C6D3B0751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8279638" y="6289074"/>
            <a:ext cx="1125363" cy="464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9BF47-6189-44A7-92F0-74610E7C6F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852"/>
            <a:ext cx="1682701" cy="445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37522E-B954-457C-9F10-8F2A4653E2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50062" y="6068884"/>
            <a:ext cx="847982" cy="847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A9624-9541-4A5C-A032-33586FBBF220}"/>
              </a:ext>
            </a:extLst>
          </p:cNvPr>
          <p:cNvSpPr txBox="1"/>
          <p:nvPr userDrawn="1"/>
        </p:nvSpPr>
        <p:spPr>
          <a:xfrm>
            <a:off x="10864183" y="6290458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#vssatpn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481311-D937-4801-B5A0-88BD86BA73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05" y="6356354"/>
            <a:ext cx="1980690" cy="386230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97F7C3-4FD4-4551-8D06-A33BD23BE5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9" y="6357084"/>
            <a:ext cx="1651377" cy="384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35672-CBCB-4514-9997-7C2972016F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194980" y="6290458"/>
            <a:ext cx="1995514" cy="518023"/>
          </a:xfrm>
          <a:prstGeom prst="rect">
            <a:avLst/>
          </a:prstGeom>
        </p:spPr>
      </p:pic>
      <p:pic>
        <p:nvPicPr>
          <p:cNvPr id="17" name="Picture 4" descr="https://www.xedotnet.org/media/1015/xe_logo_big.jpg">
            <a:extLst>
              <a:ext uri="{FF2B5EF4-FFF2-40B4-BE49-F238E27FC236}">
                <a16:creationId xmlns:a16="http://schemas.microsoft.com/office/drawing/2014/main" id="{ACD52CBA-F94C-41C3-847B-6B51104EE7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499438" y="6251266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23EC-7C36-4CE5-8CCB-2DFA7B49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1110F-09CA-4DEF-B3F8-638C4D16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F02A6E-B852-447B-891A-C5E5462B94F0}"/>
              </a:ext>
            </a:extLst>
          </p:cNvPr>
          <p:cNvSpPr/>
          <p:nvPr userDrawn="1"/>
        </p:nvSpPr>
        <p:spPr>
          <a:xfrm>
            <a:off x="0" y="6184863"/>
            <a:ext cx="12192000" cy="673137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EF3C65-8E4A-4221-98C8-7F7AE5AF3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8279638" y="6289074"/>
            <a:ext cx="1125363" cy="464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408CF1-AB0E-4091-8968-8E73B5C886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852"/>
            <a:ext cx="1682701" cy="4452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99698A-961C-4B78-9D10-F6AF77F4BB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05" y="6356354"/>
            <a:ext cx="1980690" cy="386230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D41685-A034-48E3-A279-72B52551AB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9" y="6357084"/>
            <a:ext cx="1651377" cy="3847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7AE283-65B1-44DB-B7CA-57EBA12815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94980" y="6290458"/>
            <a:ext cx="1995514" cy="518023"/>
          </a:xfrm>
          <a:prstGeom prst="rect">
            <a:avLst/>
          </a:prstGeom>
        </p:spPr>
      </p:pic>
      <p:pic>
        <p:nvPicPr>
          <p:cNvPr id="27" name="Picture 4" descr="https://www.xedotnet.org/media/1015/xe_logo_big.jpg">
            <a:extLst>
              <a:ext uri="{FF2B5EF4-FFF2-40B4-BE49-F238E27FC236}">
                <a16:creationId xmlns:a16="http://schemas.microsoft.com/office/drawing/2014/main" id="{803AB575-5726-4208-B61C-363CB60BE2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499438" y="6251266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9BE10F-E1C4-44B0-BA68-F04A8D20E8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50062" y="6068884"/>
            <a:ext cx="847982" cy="8479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93119-0633-468F-9581-E56BF237ACEC}"/>
              </a:ext>
            </a:extLst>
          </p:cNvPr>
          <p:cNvSpPr txBox="1"/>
          <p:nvPr userDrawn="1"/>
        </p:nvSpPr>
        <p:spPr>
          <a:xfrm>
            <a:off x="10864183" y="6290458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#vssatpn</a:t>
            </a:r>
          </a:p>
        </p:txBody>
      </p:sp>
    </p:spTree>
    <p:extLst>
      <p:ext uri="{BB962C8B-B14F-4D97-AF65-F5344CB8AC3E}">
        <p14:creationId xmlns:p14="http://schemas.microsoft.com/office/powerpoint/2010/main" val="32920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E14-CCC2-4EC8-B9C5-E9988999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46D3-3B5C-4C18-9DDF-5C1653BB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7285-5974-4C17-811D-A70BCB73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56941-53B1-4D6E-9218-259A48CE8E00}"/>
              </a:ext>
            </a:extLst>
          </p:cNvPr>
          <p:cNvSpPr/>
          <p:nvPr userDrawn="1"/>
        </p:nvSpPr>
        <p:spPr>
          <a:xfrm>
            <a:off x="0" y="6184863"/>
            <a:ext cx="12192000" cy="673137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A38696-118E-476D-B3CC-57FC108D6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8279638" y="6289074"/>
            <a:ext cx="1125363" cy="4644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D240A3-D39D-4247-ACFC-CD898EA3CA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852"/>
            <a:ext cx="1682701" cy="4452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C28DC0-6700-464A-BF16-E994A448CE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05" y="6356354"/>
            <a:ext cx="1980690" cy="386230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8F53E8E6-AA6E-443C-BFC0-FC67DEE4F9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9" y="6357084"/>
            <a:ext cx="1651377" cy="3847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E466D9-13AA-4E70-99A5-3417A92B371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94980" y="6290458"/>
            <a:ext cx="1995514" cy="518023"/>
          </a:xfrm>
          <a:prstGeom prst="rect">
            <a:avLst/>
          </a:prstGeom>
        </p:spPr>
      </p:pic>
      <p:pic>
        <p:nvPicPr>
          <p:cNvPr id="28" name="Picture 4" descr="https://www.xedotnet.org/media/1015/xe_logo_big.jpg">
            <a:extLst>
              <a:ext uri="{FF2B5EF4-FFF2-40B4-BE49-F238E27FC236}">
                <a16:creationId xmlns:a16="http://schemas.microsoft.com/office/drawing/2014/main" id="{1CE24190-337A-4811-A19F-C1FCCFB2EA1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499438" y="6251266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184FCD-09A9-4CCD-B508-3F3AC1A4C74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50062" y="6068884"/>
            <a:ext cx="847982" cy="8479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D537F5-CBA9-4F2D-B58A-3BA4F65553ED}"/>
              </a:ext>
            </a:extLst>
          </p:cNvPr>
          <p:cNvSpPr txBox="1"/>
          <p:nvPr userDrawn="1"/>
        </p:nvSpPr>
        <p:spPr>
          <a:xfrm>
            <a:off x="10864183" y="6290458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#vssatpn</a:t>
            </a:r>
          </a:p>
        </p:txBody>
      </p:sp>
    </p:spTree>
    <p:extLst>
      <p:ext uri="{BB962C8B-B14F-4D97-AF65-F5344CB8AC3E}">
        <p14:creationId xmlns:p14="http://schemas.microsoft.com/office/powerpoint/2010/main" val="17834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36E1-8081-45B5-90B7-B8EE6B92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AE520-8DE3-460F-AE6E-B8BE84F8B786}"/>
              </a:ext>
            </a:extLst>
          </p:cNvPr>
          <p:cNvSpPr/>
          <p:nvPr userDrawn="1"/>
        </p:nvSpPr>
        <p:spPr>
          <a:xfrm>
            <a:off x="0" y="6184863"/>
            <a:ext cx="12192000" cy="673137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119B54-35DB-4C11-AAC7-7FFDB0F7E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8279638" y="6289074"/>
            <a:ext cx="1125363" cy="464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53AD3E-70B4-4203-B56D-17823FC301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26852"/>
            <a:ext cx="1682701" cy="445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C46B2B-4BEF-4B0B-9052-0548C80990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05" y="6356354"/>
            <a:ext cx="1980690" cy="386230"/>
          </a:xfrm>
          <a:prstGeom prst="rect">
            <a:avLst/>
          </a:prstGeom>
        </p:spPr>
      </p:pic>
      <p:pic>
        <p:nvPicPr>
          <p:cNvPr id="24" name="Picture 2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2DC87F-8D75-4D8D-900D-843C8C2D68C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9" y="6357084"/>
            <a:ext cx="1651377" cy="3847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8928FC-0026-4220-9859-4E09E18A135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94980" y="6290458"/>
            <a:ext cx="1995514" cy="518023"/>
          </a:xfrm>
          <a:prstGeom prst="rect">
            <a:avLst/>
          </a:prstGeom>
        </p:spPr>
      </p:pic>
      <p:pic>
        <p:nvPicPr>
          <p:cNvPr id="26" name="Picture 4" descr="https://www.xedotnet.org/media/1015/xe_logo_big.jpg">
            <a:extLst>
              <a:ext uri="{FF2B5EF4-FFF2-40B4-BE49-F238E27FC236}">
                <a16:creationId xmlns:a16="http://schemas.microsoft.com/office/drawing/2014/main" id="{36249B80-CEAE-4596-9FE4-536CFC5B15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499438" y="6251266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4837E2-2E0B-47F8-B1D2-1B0B11F162D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50062" y="6068884"/>
            <a:ext cx="847982" cy="8479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CBA973-8EE2-4A22-A72F-631BD0A5C4AB}"/>
              </a:ext>
            </a:extLst>
          </p:cNvPr>
          <p:cNvSpPr txBox="1"/>
          <p:nvPr userDrawn="1"/>
        </p:nvSpPr>
        <p:spPr>
          <a:xfrm>
            <a:off x="10864183" y="6290458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#vssatpn</a:t>
            </a:r>
          </a:p>
        </p:txBody>
      </p:sp>
    </p:spTree>
    <p:extLst>
      <p:ext uri="{BB962C8B-B14F-4D97-AF65-F5344CB8AC3E}">
        <p14:creationId xmlns:p14="http://schemas.microsoft.com/office/powerpoint/2010/main" val="21281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C0BDB3A-2DFB-4466-8583-A8EF1F90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4016" y="6088401"/>
            <a:ext cx="847982" cy="8479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6A0C98-5872-4F58-8D73-DF20D1F095FC}"/>
              </a:ext>
            </a:extLst>
          </p:cNvPr>
          <p:cNvSpPr/>
          <p:nvPr userDrawn="1"/>
        </p:nvSpPr>
        <p:spPr>
          <a:xfrm>
            <a:off x="0" y="6184863"/>
            <a:ext cx="12192000" cy="673137"/>
          </a:xfrm>
          <a:prstGeom prst="rect">
            <a:avLst/>
          </a:prstGeom>
          <a:solidFill>
            <a:srgbClr val="632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4C6EDD-65FC-451B-993E-30596202E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1837"/>
          <a:stretch/>
        </p:blipFill>
        <p:spPr>
          <a:xfrm>
            <a:off x="8279638" y="6289074"/>
            <a:ext cx="1125363" cy="4644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D93-1CE6-40A1-86F4-AEADF78709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26852"/>
            <a:ext cx="1682701" cy="445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F5716D-B546-407C-AD82-2E4DDE8B98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05" y="6356354"/>
            <a:ext cx="1980690" cy="386230"/>
          </a:xfrm>
          <a:prstGeom prst="rect">
            <a:avLst/>
          </a:prstGeom>
        </p:spPr>
      </p:pic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BAA37F0-7E5C-4664-99D6-923D1C17A4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99" y="6357084"/>
            <a:ext cx="1651377" cy="384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4998AB-7834-4CE3-A863-1A9351C49D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194980" y="6290458"/>
            <a:ext cx="1995514" cy="518023"/>
          </a:xfrm>
          <a:prstGeom prst="rect">
            <a:avLst/>
          </a:prstGeom>
        </p:spPr>
      </p:pic>
      <p:pic>
        <p:nvPicPr>
          <p:cNvPr id="24" name="Picture 4" descr="https://www.xedotnet.org/media/1015/xe_logo_big.jpg">
            <a:extLst>
              <a:ext uri="{FF2B5EF4-FFF2-40B4-BE49-F238E27FC236}">
                <a16:creationId xmlns:a16="http://schemas.microsoft.com/office/drawing/2014/main" id="{68B5A6FC-0809-4275-B888-C4C218BD8D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17602"/>
          <a:stretch/>
        </p:blipFill>
        <p:spPr bwMode="auto">
          <a:xfrm>
            <a:off x="9499438" y="6251266"/>
            <a:ext cx="799986" cy="5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351F61-CB87-4FB5-825C-39760149B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062" y="6068884"/>
            <a:ext cx="847982" cy="847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9DA1A7-8C15-43CC-B622-4C14F132884F}"/>
              </a:ext>
            </a:extLst>
          </p:cNvPr>
          <p:cNvSpPr txBox="1"/>
          <p:nvPr userDrawn="1"/>
        </p:nvSpPr>
        <p:spPr>
          <a:xfrm>
            <a:off x="10864183" y="6290458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#vssatpn</a:t>
            </a:r>
          </a:p>
        </p:txBody>
      </p:sp>
    </p:spTree>
    <p:extLst>
      <p:ext uri="{BB962C8B-B14F-4D97-AF65-F5344CB8AC3E}">
        <p14:creationId xmlns:p14="http://schemas.microsoft.com/office/powerpoint/2010/main" val="16887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0D8AE-8E69-416B-9756-3292378C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06C6-815E-48B8-A082-2CE777ED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15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gx0o8QjJk4" TargetMode="External"/><Relationship Id="rId2" Type="http://schemas.openxmlformats.org/officeDocument/2006/relationships/hyperlink" Target="https://hackerlite.xyz/2017/09/18/alpine-docker-image-with-node-sas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0eqZujVfYU" TargetMode="External"/><Relationship Id="rId3" Type="http://schemas.openxmlformats.org/officeDocument/2006/relationships/hyperlink" Target="https://code.visualstudio.com/docs/remote" TargetMode="External"/><Relationship Id="rId7" Type="http://schemas.openxmlformats.org/officeDocument/2006/relationships/hyperlink" Target="https://www.hanselman.com/blog/VisualStudioCodeRemoteDevelopmentMayChangeEverything.aspx" TargetMode="External"/><Relationship Id="rId2" Type="http://schemas.openxmlformats.org/officeDocument/2006/relationships/hyperlink" Target="https://code.visualstudio.com/blogs/2019/05/02/remote-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blogs/2019/09/03/wsl2" TargetMode="External"/><Relationship Id="rId5" Type="http://schemas.openxmlformats.org/officeDocument/2006/relationships/hyperlink" Target="https://code.visualstudio.com/blogs/2019/07/25/remote-ssh" TargetMode="External"/><Relationship Id="rId4" Type="http://schemas.openxmlformats.org/officeDocument/2006/relationships/hyperlink" Target="https://code.visualstudio.com/docs/remote/containers-advanced" TargetMode="External"/><Relationship Id="rId9" Type="http://schemas.openxmlformats.org/officeDocument/2006/relationships/hyperlink" Target="https://devblogs.microsoft.com/visualstudio/announcing-visual-studio-online-public-preview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insights.stackoverflow.com/survey/20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rketplace.visualstudio.com/items?itemName=ms-vscode-remote.vscode-remote-extensionpac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emote/remote-overvie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mIHprjsSO9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remote-tutorials/wsl/getting-start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TVcoGLL6S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visualstudio/online/overview/what-is-vsonl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FA19-B88F-4E6C-86F2-77006E0C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Visual Studio Code Remote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28904-08B7-4852-96B5-3F248FBF1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Daniele Morosinotto – Davide Contin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75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suggerimenti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43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it-IT" dirty="0"/>
              <a:t>Configurazione di base per Docker Desktop</a:t>
            </a:r>
          </a:p>
          <a:p>
            <a:pPr lvl="1">
              <a:lnSpc>
                <a:spcPct val="170000"/>
              </a:lnSpc>
            </a:pPr>
            <a:r>
              <a:rPr lang="it-IT" dirty="0"/>
              <a:t>Impostare utilizzo Linux containers (su Windows)</a:t>
            </a:r>
          </a:p>
          <a:p>
            <a:pPr lvl="1">
              <a:lnSpc>
                <a:spcPct val="170000"/>
              </a:lnSpc>
            </a:pPr>
            <a:r>
              <a:rPr lang="it-IT" dirty="0"/>
              <a:t>Login su </a:t>
            </a:r>
            <a:r>
              <a:rPr lang="it-IT" dirty="0" err="1"/>
              <a:t>DockerHub</a:t>
            </a:r>
            <a:endParaRPr lang="it-IT" dirty="0"/>
          </a:p>
          <a:p>
            <a:pPr lvl="1">
              <a:lnSpc>
                <a:spcPct val="170000"/>
              </a:lnSpc>
            </a:pPr>
            <a:r>
              <a:rPr lang="it-IT" dirty="0"/>
              <a:t>Abilitare condivisione disco</a:t>
            </a:r>
          </a:p>
          <a:p>
            <a:pPr>
              <a:lnSpc>
                <a:spcPct val="170000"/>
              </a:lnSpc>
            </a:pPr>
            <a:r>
              <a:rPr lang="it-IT" dirty="0"/>
              <a:t>Esporre le porte su Container</a:t>
            </a:r>
          </a:p>
          <a:p>
            <a:pPr lvl="1">
              <a:lnSpc>
                <a:spcPct val="170000"/>
              </a:lnSpc>
            </a:pPr>
            <a:r>
              <a:rPr lang="it-IT" dirty="0"/>
              <a:t>Configurare la porta su </a:t>
            </a:r>
            <a:r>
              <a:rPr lang="it-IT" dirty="0" err="1"/>
              <a:t>DockerFile</a:t>
            </a:r>
            <a:endParaRPr lang="it-IT" dirty="0"/>
          </a:p>
          <a:p>
            <a:pPr lvl="1">
              <a:lnSpc>
                <a:spcPct val="170000"/>
              </a:lnSpc>
            </a:pPr>
            <a:r>
              <a:rPr lang="it-IT" dirty="0"/>
              <a:t>Non utilizzare </a:t>
            </a:r>
            <a:r>
              <a:rPr lang="it-IT" dirty="0" err="1"/>
              <a:t>binding</a:t>
            </a:r>
            <a:r>
              <a:rPr lang="it-IT" dirty="0"/>
              <a:t> su </a:t>
            </a:r>
            <a:r>
              <a:rPr lang="it-IT" dirty="0" err="1"/>
              <a:t>localhost</a:t>
            </a:r>
            <a:r>
              <a:rPr lang="it-IT" dirty="0"/>
              <a:t> (</a:t>
            </a:r>
            <a:r>
              <a:rPr lang="it-IT" dirty="0" err="1"/>
              <a:t>ng</a:t>
            </a:r>
            <a:r>
              <a:rPr lang="it-IT" dirty="0"/>
              <a:t> serve –</a:t>
            </a:r>
            <a:r>
              <a:rPr lang="it-IT" dirty="0" err="1"/>
              <a:t>host</a:t>
            </a:r>
            <a:r>
              <a:rPr lang="it-IT" dirty="0"/>
              <a:t> 0.0.0.0) </a:t>
            </a:r>
          </a:p>
          <a:p>
            <a:pPr>
              <a:lnSpc>
                <a:spcPct val="170000"/>
              </a:lnSpc>
            </a:pPr>
            <a:r>
              <a:rPr lang="it-IT" dirty="0"/>
              <a:t>FUCK SASS </a:t>
            </a:r>
            <a:r>
              <a:rPr lang="it-IT" dirty="0">
                <a:hlinkClick r:id="rId2"/>
              </a:rPr>
              <a:t>https://hackerlite.xyz/2017/09/18/alpine-docker-image-with-node-sass/</a:t>
            </a:r>
            <a:endParaRPr lang="it-IT" dirty="0"/>
          </a:p>
          <a:p>
            <a:pPr>
              <a:lnSpc>
                <a:spcPct val="170000"/>
              </a:lnSpc>
            </a:pPr>
            <a:r>
              <a:rPr lang="en-US" dirty="0"/>
              <a:t>Best practices per Node in Docker </a:t>
            </a:r>
            <a:r>
              <a:rPr lang="en-US" dirty="0">
                <a:hlinkClick r:id="rId3"/>
              </a:rPr>
              <a:t>https://youtu.be/Zgx0o8QjJk4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90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430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Annuncio</a:t>
            </a:r>
            <a:r>
              <a:rPr lang="en-US" dirty="0"/>
              <a:t> VS Remote </a:t>
            </a:r>
            <a:r>
              <a:rPr lang="it-IT" dirty="0">
                <a:hlinkClick r:id="rId2"/>
              </a:rPr>
              <a:t>https://code.visualstudio.com/blogs/2019/05/02/remote-development</a:t>
            </a:r>
            <a:endParaRPr lang="it-IT" dirty="0"/>
          </a:p>
          <a:p>
            <a:pPr>
              <a:lnSpc>
                <a:spcPct val="170000"/>
              </a:lnSpc>
            </a:pPr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Ufficiale</a:t>
            </a:r>
            <a:r>
              <a:rPr lang="en-US" dirty="0"/>
              <a:t> </a:t>
            </a:r>
            <a:r>
              <a:rPr lang="it-IT" dirty="0">
                <a:hlinkClick r:id="rId3"/>
              </a:rPr>
              <a:t>https://code.visualstudio.com/docs/remote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/>
              <a:t>Approfondimento</a:t>
            </a:r>
            <a:r>
              <a:rPr lang="en-US" dirty="0"/>
              <a:t> Container </a:t>
            </a:r>
            <a:r>
              <a:rPr lang="it-IT" dirty="0">
                <a:hlinkClick r:id="rId4"/>
              </a:rPr>
              <a:t>https://code.visualstudio.com/docs/remote/containers-advanced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Remote SSH </a:t>
            </a:r>
            <a:r>
              <a:rPr lang="it-IT" dirty="0">
                <a:hlinkClick r:id="rId5"/>
              </a:rPr>
              <a:t>https://code.visualstudio.com/blogs/2019/07/25/remote-ssh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WSL 2 </a:t>
            </a:r>
            <a:r>
              <a:rPr lang="it-IT" dirty="0">
                <a:hlinkClick r:id="rId6"/>
              </a:rPr>
              <a:t>https://code.visualstudio.com/blogs/2019/09/03/wsl2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/>
              <a:t>Utilizzo</a:t>
            </a:r>
            <a:r>
              <a:rPr lang="en-US" dirty="0"/>
              <a:t> di VS Code Remote </a:t>
            </a:r>
          </a:p>
          <a:p>
            <a:pPr lvl="1">
              <a:lnSpc>
                <a:spcPct val="170000"/>
              </a:lnSpc>
            </a:pPr>
            <a:r>
              <a:rPr lang="it-IT" dirty="0">
                <a:hlinkClick r:id="rId7"/>
              </a:rPr>
              <a:t>https://www.hanselman.com/blog/VisualStudioCodeRemoteDevelopmentMayChangeEverything.aspx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it-IT" dirty="0">
                <a:hlinkClick r:id="rId8"/>
              </a:rPr>
              <a:t>https://www.youtube.com/watch?v=A0eqZujVfYU</a:t>
            </a:r>
            <a:endParaRPr lang="it-IT" dirty="0"/>
          </a:p>
          <a:p>
            <a:pPr marL="457200" lvl="1" indent="0">
              <a:lnSpc>
                <a:spcPct val="200000"/>
              </a:lnSpc>
              <a:buNone/>
            </a:pPr>
            <a:endParaRPr lang="en-US" dirty="0"/>
          </a:p>
          <a:p>
            <a:r>
              <a:rPr lang="en-US" dirty="0" err="1"/>
              <a:t>Annuncio</a:t>
            </a:r>
            <a:r>
              <a:rPr lang="en-US" dirty="0"/>
              <a:t> VSO </a:t>
            </a:r>
            <a:r>
              <a:rPr lang="it-IT" dirty="0">
                <a:hlinkClick r:id="rId9"/>
              </a:rPr>
              <a:t>https://devblogs.microsoft.com/visualstudio/announcing-visual-studio-online-public-preview/</a:t>
            </a:r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36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792" y="376038"/>
            <a:ext cx="2589818" cy="5011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Domande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4301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02B133-56DC-4F7D-BD75-D63C4C18405F}"/>
              </a:ext>
            </a:extLst>
          </p:cNvPr>
          <p:cNvGrpSpPr/>
          <p:nvPr/>
        </p:nvGrpSpPr>
        <p:grpSpPr>
          <a:xfrm>
            <a:off x="340197" y="866319"/>
            <a:ext cx="7242014" cy="2710787"/>
            <a:chOff x="304802" y="1418762"/>
            <a:chExt cx="7242014" cy="27107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85E002-FFF2-4C62-8899-31506A66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2" y="1418762"/>
              <a:ext cx="7242014" cy="271078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5431-411D-42BE-861F-B8483CB10CC1}"/>
                </a:ext>
              </a:extLst>
            </p:cNvPr>
            <p:cNvSpPr/>
            <p:nvPr/>
          </p:nvSpPr>
          <p:spPr>
            <a:xfrm>
              <a:off x="2389239" y="3429000"/>
              <a:ext cx="4849269" cy="376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5B8C59F-A17A-46A4-9E08-63D8E73E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424" y="3359650"/>
            <a:ext cx="6731163" cy="26320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0302BD-DD1A-49B7-A3ED-819F6049742B}"/>
              </a:ext>
            </a:extLst>
          </p:cNvPr>
          <p:cNvSpPr/>
          <p:nvPr/>
        </p:nvSpPr>
        <p:spPr>
          <a:xfrm>
            <a:off x="7249324" y="5132654"/>
            <a:ext cx="4849269" cy="376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6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76" y="134429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Premesse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2C4F-3E3C-4ED2-8DA3-7EEB673E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7" y="1288650"/>
            <a:ext cx="6610350" cy="356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5AE5E-2383-45C7-9EE6-53F9D982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40" y="1923127"/>
            <a:ext cx="6486525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D4AE3-652D-4DD6-BFD1-2D30BD126F4C}"/>
              </a:ext>
            </a:extLst>
          </p:cNvPr>
          <p:cNvSpPr txBox="1"/>
          <p:nvPr/>
        </p:nvSpPr>
        <p:spPr>
          <a:xfrm>
            <a:off x="242867" y="5686977"/>
            <a:ext cx="532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>
                <a:hlinkClick r:id="rId4"/>
              </a:rPr>
              <a:t>Fonte:</a:t>
            </a:r>
            <a:r>
              <a:rPr lang="it-IT" dirty="0">
                <a:hlinkClick r:id="rId4"/>
              </a:rPr>
              <a:t> https://insights.stackoverflow.com/survey/2019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6A56B-E93B-4C46-B1EA-02969CC98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7" y="3069825"/>
            <a:ext cx="6457950" cy="252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7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243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Nelle </a:t>
            </a:r>
            <a:r>
              <a:rPr lang="en-US" dirty="0" err="1"/>
              <a:t>nostre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  <a:r>
              <a:rPr lang="en-US" dirty="0" err="1"/>
              <a:t>usiamo</a:t>
            </a:r>
            <a:r>
              <a:rPr lang="en-US" dirty="0"/>
              <a:t> una </a:t>
            </a:r>
            <a:r>
              <a:rPr lang="en-US" dirty="0" err="1"/>
              <a:t>moltitudine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;</a:t>
            </a:r>
          </a:p>
          <a:p>
            <a:pPr>
              <a:lnSpc>
                <a:spcPct val="170000"/>
              </a:lnSpc>
            </a:pPr>
            <a:r>
              <a:rPr lang="en-US" dirty="0"/>
              <a:t>La </a:t>
            </a:r>
            <a:r>
              <a:rPr lang="en-US" dirty="0" err="1"/>
              <a:t>configurazione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ambienti</a:t>
            </a:r>
            <a:r>
              <a:rPr lang="en-US" dirty="0"/>
              <a:t> e </a:t>
            </a:r>
            <a:r>
              <a:rPr lang="en-US" dirty="0" err="1"/>
              <a:t>dei</a:t>
            </a:r>
            <a:r>
              <a:rPr lang="en-US" dirty="0"/>
              <a:t> tools è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complessa</a:t>
            </a:r>
            <a:r>
              <a:rPr lang="en-US" dirty="0"/>
              <a:t>;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Spesso</a:t>
            </a:r>
            <a:r>
              <a:rPr lang="en-US" dirty="0"/>
              <a:t> </a:t>
            </a:r>
            <a:r>
              <a:rPr lang="en-US" dirty="0" err="1"/>
              <a:t>dobbiamo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versioni</a:t>
            </a:r>
            <a:r>
              <a:rPr lang="en-US" dirty="0"/>
              <a:t> diverse (a volte </a:t>
            </a:r>
            <a:r>
              <a:rPr lang="en-US" dirty="0" err="1"/>
              <a:t>incompatibili</a:t>
            </a:r>
            <a:r>
              <a:rPr lang="en-US" dirty="0"/>
              <a:t>);</a:t>
            </a:r>
          </a:p>
          <a:p>
            <a:pPr>
              <a:lnSpc>
                <a:spcPct val="170000"/>
              </a:lnSpc>
            </a:pPr>
            <a:r>
              <a:rPr lang="en-US" dirty="0"/>
              <a:t>Lavoro in team (non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condividere</a:t>
            </a:r>
            <a:r>
              <a:rPr lang="en-US" dirty="0"/>
              <a:t> solo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sorgente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Replicabilità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err="1"/>
              <a:t>Facilità</a:t>
            </a:r>
            <a:r>
              <a:rPr lang="en-US" dirty="0"/>
              <a:t> di </a:t>
            </a:r>
            <a:r>
              <a:rPr lang="en-US" dirty="0" err="1"/>
              <a:t>introduzione</a:t>
            </a:r>
            <a:r>
              <a:rPr lang="en-US" dirty="0"/>
              <a:t> </a:t>
            </a:r>
            <a:r>
              <a:rPr lang="en-US" dirty="0" err="1"/>
              <a:t>nuove</a:t>
            </a:r>
            <a:r>
              <a:rPr lang="en-US" dirty="0"/>
              <a:t> </a:t>
            </a:r>
            <a:r>
              <a:rPr lang="en-US" dirty="0" err="1"/>
              <a:t>persone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57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– VS Code Remote Extension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51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Studio Code Remote Development allows you to use a </a:t>
            </a:r>
            <a:r>
              <a:rPr lang="en-US" b="1" dirty="0"/>
              <a:t>container</a:t>
            </a:r>
            <a:r>
              <a:rPr lang="en-US" dirty="0"/>
              <a:t>, </a:t>
            </a:r>
            <a:r>
              <a:rPr lang="en-US" b="1" dirty="0"/>
              <a:t>remote machine</a:t>
            </a:r>
            <a:r>
              <a:rPr lang="en-US" dirty="0"/>
              <a:t>, or the Windows Subsystem for Linux (</a:t>
            </a:r>
            <a:r>
              <a:rPr lang="en-US" b="1" dirty="0"/>
              <a:t>WSL</a:t>
            </a:r>
            <a:r>
              <a:rPr lang="en-US" dirty="0"/>
              <a:t>) as a full-featured </a:t>
            </a:r>
            <a:r>
              <a:rPr lang="en-US" b="1" dirty="0"/>
              <a:t>development environment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FED4A43-F006-4D3F-AA2E-33C1BBCA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65" y="3149601"/>
            <a:ext cx="6257986" cy="2407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CDB35A-2E1A-417A-9CA6-6987ECC56B11}"/>
              </a:ext>
            </a:extLst>
          </p:cNvPr>
          <p:cNvSpPr/>
          <p:nvPr/>
        </p:nvSpPr>
        <p:spPr>
          <a:xfrm>
            <a:off x="481043" y="5769362"/>
            <a:ext cx="1122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Download: https://marketplace.visualstudio.com/items?itemName=ms-vscode-remote.vscode-remote-extensionpack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457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minimi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C91-C810-4A28-9459-0F6BD325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 err="1"/>
              <a:t>Macchina</a:t>
            </a:r>
            <a:r>
              <a:rPr lang="en-US" sz="2600" b="1" dirty="0"/>
              <a:t> Locale</a:t>
            </a:r>
          </a:p>
          <a:p>
            <a:r>
              <a:rPr lang="en-US" sz="2200" dirty="0"/>
              <a:t>VS Code + Remote extension</a:t>
            </a:r>
          </a:p>
          <a:p>
            <a:r>
              <a:rPr lang="it-IT" sz="2200" dirty="0"/>
              <a:t>Docker (</a:t>
            </a:r>
            <a:r>
              <a:rPr lang="it-IT" sz="2200" i="1" dirty="0"/>
              <a:t>to use Container</a:t>
            </a:r>
            <a:r>
              <a:rPr lang="it-IT" sz="2200" dirty="0"/>
              <a:t>)</a:t>
            </a:r>
          </a:p>
          <a:p>
            <a:r>
              <a:rPr lang="it-IT" sz="2200" dirty="0"/>
              <a:t>Windows 10 Pro build 16215 o superiore (</a:t>
            </a:r>
            <a:r>
              <a:rPr lang="it-IT" sz="2200" i="1" dirty="0"/>
              <a:t>to use WSL</a:t>
            </a:r>
            <a:r>
              <a:rPr lang="it-IT" sz="2200" dirty="0"/>
              <a:t>)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600" b="1" dirty="0"/>
              <a:t>Remote Host</a:t>
            </a:r>
          </a:p>
          <a:p>
            <a:r>
              <a:rPr lang="it-IT" sz="2200" dirty="0"/>
              <a:t>x86_64 </a:t>
            </a:r>
            <a:r>
              <a:rPr lang="it-IT" sz="2200" dirty="0" err="1"/>
              <a:t>Debian</a:t>
            </a:r>
            <a:r>
              <a:rPr lang="it-IT" sz="2200" dirty="0"/>
              <a:t> 8+, </a:t>
            </a:r>
            <a:r>
              <a:rPr lang="it-IT" sz="2200" dirty="0" err="1"/>
              <a:t>Ubuntu</a:t>
            </a:r>
            <a:r>
              <a:rPr lang="it-IT" sz="2200" dirty="0"/>
              <a:t> 16.04+, </a:t>
            </a:r>
            <a:r>
              <a:rPr lang="it-IT" sz="2200" dirty="0" err="1"/>
              <a:t>CentOS</a:t>
            </a:r>
            <a:r>
              <a:rPr lang="it-IT" sz="2200" dirty="0"/>
              <a:t> / RHEL 7+ SSH </a:t>
            </a:r>
            <a:r>
              <a:rPr lang="it-IT" sz="2200" dirty="0" err="1"/>
              <a:t>hosts</a:t>
            </a:r>
            <a:r>
              <a:rPr lang="it-IT" sz="2200" dirty="0"/>
              <a:t>, containers, or WSL </a:t>
            </a:r>
            <a:r>
              <a:rPr lang="it-IT" sz="2200" dirty="0" err="1"/>
              <a:t>distributions</a:t>
            </a:r>
            <a:r>
              <a:rPr lang="it-IT" sz="2200" dirty="0"/>
              <a:t>.</a:t>
            </a:r>
          </a:p>
          <a:p>
            <a:r>
              <a:rPr lang="it-IT" sz="2200" dirty="0"/>
              <a:t>x86_64 Alpine Linux containers or WSL </a:t>
            </a:r>
            <a:r>
              <a:rPr lang="it-IT" sz="2200" dirty="0" err="1"/>
              <a:t>distributions</a:t>
            </a:r>
            <a:r>
              <a:rPr lang="it-IT" sz="2200" dirty="0"/>
              <a:t> (</a:t>
            </a:r>
            <a:r>
              <a:rPr lang="it-IT" sz="2200" i="1" dirty="0" err="1"/>
              <a:t>Experimental</a:t>
            </a:r>
            <a:r>
              <a:rPr lang="it-IT" sz="2200" dirty="0"/>
              <a:t>, </a:t>
            </a:r>
            <a:r>
              <a:rPr lang="it-IT" sz="2200" i="1" dirty="0"/>
              <a:t>no SSH support </a:t>
            </a:r>
            <a:r>
              <a:rPr lang="it-IT" sz="2200" i="1" dirty="0" err="1"/>
              <a:t>yet</a:t>
            </a:r>
            <a:r>
              <a:rPr lang="it-IT" sz="2200" dirty="0"/>
              <a:t>).</a:t>
            </a:r>
          </a:p>
          <a:p>
            <a:r>
              <a:rPr lang="it-IT" sz="2200" dirty="0"/>
              <a:t>ARM7l (AArch32) </a:t>
            </a:r>
            <a:r>
              <a:rPr lang="it-IT" sz="2200" dirty="0" err="1"/>
              <a:t>Raspbian</a:t>
            </a:r>
            <a:r>
              <a:rPr lang="it-IT" sz="2200" dirty="0"/>
              <a:t> Stretch/9+ (32-bit) SSH </a:t>
            </a:r>
            <a:r>
              <a:rPr lang="it-IT" sz="2200" dirty="0" err="1"/>
              <a:t>hosts</a:t>
            </a:r>
            <a:r>
              <a:rPr lang="it-IT" sz="2200" dirty="0"/>
              <a:t>.</a:t>
            </a:r>
          </a:p>
          <a:p>
            <a:r>
              <a:rPr lang="it-IT" sz="2200" b="1" dirty="0" err="1"/>
              <a:t>Experimental</a:t>
            </a:r>
            <a:r>
              <a:rPr lang="it-IT" sz="2200" dirty="0"/>
              <a:t> (</a:t>
            </a:r>
            <a:r>
              <a:rPr lang="it-IT" sz="2200" i="1" dirty="0"/>
              <a:t>VS Code Insiders </a:t>
            </a:r>
            <a:r>
              <a:rPr lang="it-IT" sz="2200" i="1" dirty="0" err="1"/>
              <a:t>only</a:t>
            </a:r>
            <a:r>
              <a:rPr lang="it-IT" sz="2200" dirty="0"/>
              <a:t>): ARM8l (AArch64) </a:t>
            </a:r>
            <a:r>
              <a:rPr lang="it-IT" sz="2200" dirty="0" err="1"/>
              <a:t>Ubuntu</a:t>
            </a:r>
            <a:r>
              <a:rPr lang="it-IT" sz="2200" dirty="0"/>
              <a:t> 18.04 (64-bit) SSH </a:t>
            </a:r>
            <a:r>
              <a:rPr lang="it-IT" sz="2200" dirty="0" err="1"/>
              <a:t>hosts</a:t>
            </a:r>
            <a:r>
              <a:rPr lang="it-IT" sz="22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825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CBC13-7915-4FE5-B1E3-B8B6F95E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3" y="1410598"/>
            <a:ext cx="10545647" cy="4296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24503-A9CD-4C41-BE5A-CC84A39BF1B1}"/>
              </a:ext>
            </a:extLst>
          </p:cNvPr>
          <p:cNvSpPr/>
          <p:nvPr/>
        </p:nvSpPr>
        <p:spPr>
          <a:xfrm>
            <a:off x="1669009" y="5706973"/>
            <a:ext cx="851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Documentazione Ufficiale: https://code.visualstudio.com/docs/remote/remote-overview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30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DEMO1 – WSL + Python</a:t>
            </a:r>
            <a:endParaRPr lang="it-IT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5ED4DB01-1928-4801-8E76-FEB52A09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00" y="1348478"/>
            <a:ext cx="7491135" cy="4027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6742B4-AC26-4DEA-B453-A1271331C624}"/>
              </a:ext>
            </a:extLst>
          </p:cNvPr>
          <p:cNvSpPr txBox="1"/>
          <p:nvPr/>
        </p:nvSpPr>
        <p:spPr>
          <a:xfrm>
            <a:off x="1044186" y="5574890"/>
            <a:ext cx="648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https://code.visualstudio.com/remote-tutorials/wsl/getting-started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50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DEMO2 – Docker + Node / Angular (old CLI)</a:t>
            </a:r>
            <a:endParaRPr lang="it-IT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9FC00D8-3E7C-4492-A952-1BE70E8F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54" y="1367340"/>
            <a:ext cx="8631491" cy="46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BB-7CE7-4F6F-9ACB-5D91F4E3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Visual Studio Online (VSO)</a:t>
            </a:r>
            <a:endParaRPr lang="it-IT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03B2333-0CA0-45C8-A7B5-CF6E86B7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22" y="1618728"/>
            <a:ext cx="6983661" cy="43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458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Office Theme</vt:lpstr>
      <vt:lpstr>Visual Studio Code Remote</vt:lpstr>
      <vt:lpstr>Premesse</vt:lpstr>
      <vt:lpstr>Problema</vt:lpstr>
      <vt:lpstr>Soluzione – VS Code Remote Extension</vt:lpstr>
      <vt:lpstr>Requisiti minimi</vt:lpstr>
      <vt:lpstr>Architettura</vt:lpstr>
      <vt:lpstr>DEMO1 – WSL + Python</vt:lpstr>
      <vt:lpstr>DEMO2 – Docker + Node / Angular (old CLI)</vt:lpstr>
      <vt:lpstr>Bonus – Visual Studio Online (VSO)</vt:lpstr>
      <vt:lpstr>Alcuni suggerimenti</vt:lpstr>
      <vt:lpstr>Links</vt:lpstr>
      <vt:lpstr>Domande?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Parenzan</dc:creator>
  <cp:lastModifiedBy>Davide Contin</cp:lastModifiedBy>
  <cp:revision>6</cp:revision>
  <dcterms:created xsi:type="dcterms:W3CDTF">2018-01-12T15:44:33Z</dcterms:created>
  <dcterms:modified xsi:type="dcterms:W3CDTF">2019-11-06T21:55:58Z</dcterms:modified>
</cp:coreProperties>
</file>