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45720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1992" y="-72"/>
      </p:cViewPr>
      <p:guideLst>
        <p:guide orient="horz" pos="1440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420287"/>
            <a:ext cx="23317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590802"/>
            <a:ext cx="19202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83097"/>
            <a:ext cx="61722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83097"/>
            <a:ext cx="180594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" y="2937935"/>
            <a:ext cx="2331720" cy="90805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" y="1937814"/>
            <a:ext cx="2331720" cy="100012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66805"/>
            <a:ext cx="1211580" cy="301731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1066805"/>
            <a:ext cx="1211580" cy="301731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5" y="1023418"/>
            <a:ext cx="1212057" cy="4265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5" y="1449924"/>
            <a:ext cx="1212057" cy="263419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1023418"/>
            <a:ext cx="1212532" cy="4265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1449924"/>
            <a:ext cx="1212532" cy="263419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7" y="182033"/>
            <a:ext cx="902493" cy="77470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0" y="182041"/>
            <a:ext cx="1533525" cy="390207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" y="956741"/>
            <a:ext cx="902493" cy="312737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3200406"/>
            <a:ext cx="1645920" cy="37782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408517"/>
            <a:ext cx="1645920" cy="274320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3578231"/>
            <a:ext cx="1645920" cy="53657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83093"/>
            <a:ext cx="2468880" cy="7620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1066805"/>
            <a:ext cx="2468880" cy="3017310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4237572"/>
            <a:ext cx="6400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4237572"/>
            <a:ext cx="8686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4237572"/>
            <a:ext cx="6400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227"/>
          <p:cNvSpPr/>
          <p:nvPr/>
        </p:nvSpPr>
        <p:spPr>
          <a:xfrm>
            <a:off x="1212726" y="3413150"/>
            <a:ext cx="1481328" cy="1082650"/>
          </a:xfrm>
          <a:custGeom>
            <a:avLst/>
            <a:gdLst>
              <a:gd name="connsiteX0" fmla="*/ 1477670 w 1553940"/>
              <a:gd name="connsiteY0" fmla="*/ 109728 h 1594713"/>
              <a:gd name="connsiteX1" fmla="*/ 457200 w 1553940"/>
              <a:gd name="connsiteY1" fmla="*/ 109728 h 1594713"/>
              <a:gd name="connsiteX2" fmla="*/ 453542 w 1553940"/>
              <a:gd name="connsiteY2" fmla="*/ 519379 h 1594713"/>
              <a:gd name="connsiteX3" fmla="*/ 0 w 1553940"/>
              <a:gd name="connsiteY3" fmla="*/ 515721 h 1594713"/>
              <a:gd name="connsiteX4" fmla="*/ 3657 w 1553940"/>
              <a:gd name="connsiteY4" fmla="*/ 1594713 h 1594713"/>
              <a:gd name="connsiteX5" fmla="*/ 1481328 w 1553940"/>
              <a:gd name="connsiteY5" fmla="*/ 1591056 h 1594713"/>
              <a:gd name="connsiteX6" fmla="*/ 1477670 w 1553940"/>
              <a:gd name="connsiteY6" fmla="*/ 109728 h 1594713"/>
              <a:gd name="connsiteX0" fmla="*/ 1477670 w 1637130"/>
              <a:gd name="connsiteY0" fmla="*/ 109728 h 1594713"/>
              <a:gd name="connsiteX1" fmla="*/ 457200 w 1637130"/>
              <a:gd name="connsiteY1" fmla="*/ 109728 h 1594713"/>
              <a:gd name="connsiteX2" fmla="*/ 453542 w 1637130"/>
              <a:gd name="connsiteY2" fmla="*/ 519379 h 1594713"/>
              <a:gd name="connsiteX3" fmla="*/ 0 w 1637130"/>
              <a:gd name="connsiteY3" fmla="*/ 515721 h 1594713"/>
              <a:gd name="connsiteX4" fmla="*/ 3657 w 1637130"/>
              <a:gd name="connsiteY4" fmla="*/ 1594713 h 1594713"/>
              <a:gd name="connsiteX5" fmla="*/ 1481328 w 1637130"/>
              <a:gd name="connsiteY5" fmla="*/ 1591056 h 1594713"/>
              <a:gd name="connsiteX6" fmla="*/ 1477670 w 1637130"/>
              <a:gd name="connsiteY6" fmla="*/ 109728 h 1594713"/>
              <a:gd name="connsiteX0" fmla="*/ 1477670 w 1589975"/>
              <a:gd name="connsiteY0" fmla="*/ 109728 h 1594713"/>
              <a:gd name="connsiteX1" fmla="*/ 457200 w 1589975"/>
              <a:gd name="connsiteY1" fmla="*/ 109728 h 1594713"/>
              <a:gd name="connsiteX2" fmla="*/ 453542 w 1589975"/>
              <a:gd name="connsiteY2" fmla="*/ 519379 h 1594713"/>
              <a:gd name="connsiteX3" fmla="*/ 0 w 1589975"/>
              <a:gd name="connsiteY3" fmla="*/ 515721 h 1594713"/>
              <a:gd name="connsiteX4" fmla="*/ 3657 w 1589975"/>
              <a:gd name="connsiteY4" fmla="*/ 1594713 h 1594713"/>
              <a:gd name="connsiteX5" fmla="*/ 1481328 w 1589975"/>
              <a:gd name="connsiteY5" fmla="*/ 1591056 h 1594713"/>
              <a:gd name="connsiteX6" fmla="*/ 1477670 w 1589975"/>
              <a:gd name="connsiteY6" fmla="*/ 109728 h 1594713"/>
              <a:gd name="connsiteX0" fmla="*/ 1477670 w 1481328"/>
              <a:gd name="connsiteY0" fmla="*/ 109728 h 1594713"/>
              <a:gd name="connsiteX1" fmla="*/ 457200 w 1481328"/>
              <a:gd name="connsiteY1" fmla="*/ 109728 h 1594713"/>
              <a:gd name="connsiteX2" fmla="*/ 453542 w 1481328"/>
              <a:gd name="connsiteY2" fmla="*/ 519379 h 1594713"/>
              <a:gd name="connsiteX3" fmla="*/ 0 w 1481328"/>
              <a:gd name="connsiteY3" fmla="*/ 515721 h 1594713"/>
              <a:gd name="connsiteX4" fmla="*/ 3657 w 1481328"/>
              <a:gd name="connsiteY4" fmla="*/ 1594713 h 1594713"/>
              <a:gd name="connsiteX5" fmla="*/ 1481328 w 1481328"/>
              <a:gd name="connsiteY5" fmla="*/ 1591056 h 1594713"/>
              <a:gd name="connsiteX6" fmla="*/ 1477670 w 1481328"/>
              <a:gd name="connsiteY6" fmla="*/ 109728 h 1594713"/>
              <a:gd name="connsiteX0" fmla="*/ 1477670 w 1481328"/>
              <a:gd name="connsiteY0" fmla="*/ 0 h 1484985"/>
              <a:gd name="connsiteX1" fmla="*/ 457200 w 1481328"/>
              <a:gd name="connsiteY1" fmla="*/ 0 h 1484985"/>
              <a:gd name="connsiteX2" fmla="*/ 453542 w 1481328"/>
              <a:gd name="connsiteY2" fmla="*/ 409651 h 1484985"/>
              <a:gd name="connsiteX3" fmla="*/ 0 w 1481328"/>
              <a:gd name="connsiteY3" fmla="*/ 405993 h 1484985"/>
              <a:gd name="connsiteX4" fmla="*/ 3657 w 1481328"/>
              <a:gd name="connsiteY4" fmla="*/ 1484985 h 1484985"/>
              <a:gd name="connsiteX5" fmla="*/ 1481328 w 1481328"/>
              <a:gd name="connsiteY5" fmla="*/ 1481328 h 1484985"/>
              <a:gd name="connsiteX6" fmla="*/ 1477670 w 1481328"/>
              <a:gd name="connsiteY6" fmla="*/ 0 h 1484985"/>
              <a:gd name="connsiteX0" fmla="*/ 1477670 w 1481328"/>
              <a:gd name="connsiteY0" fmla="*/ 0 h 1484985"/>
              <a:gd name="connsiteX1" fmla="*/ 457200 w 1481328"/>
              <a:gd name="connsiteY1" fmla="*/ 190195 h 1484985"/>
              <a:gd name="connsiteX2" fmla="*/ 453542 w 1481328"/>
              <a:gd name="connsiteY2" fmla="*/ 409651 h 1484985"/>
              <a:gd name="connsiteX3" fmla="*/ 0 w 1481328"/>
              <a:gd name="connsiteY3" fmla="*/ 405993 h 1484985"/>
              <a:gd name="connsiteX4" fmla="*/ 3657 w 1481328"/>
              <a:gd name="connsiteY4" fmla="*/ 1484985 h 1484985"/>
              <a:gd name="connsiteX5" fmla="*/ 1481328 w 1481328"/>
              <a:gd name="connsiteY5" fmla="*/ 1481328 h 1484985"/>
              <a:gd name="connsiteX6" fmla="*/ 1477670 w 1481328"/>
              <a:gd name="connsiteY6" fmla="*/ 0 h 1484985"/>
              <a:gd name="connsiteX0" fmla="*/ 1470355 w 1481328"/>
              <a:gd name="connsiteY0" fmla="*/ 0 h 1316736"/>
              <a:gd name="connsiteX1" fmla="*/ 457200 w 1481328"/>
              <a:gd name="connsiteY1" fmla="*/ 21946 h 1316736"/>
              <a:gd name="connsiteX2" fmla="*/ 453542 w 1481328"/>
              <a:gd name="connsiteY2" fmla="*/ 241402 h 1316736"/>
              <a:gd name="connsiteX3" fmla="*/ 0 w 1481328"/>
              <a:gd name="connsiteY3" fmla="*/ 237744 h 1316736"/>
              <a:gd name="connsiteX4" fmla="*/ 3657 w 1481328"/>
              <a:gd name="connsiteY4" fmla="*/ 1316736 h 1316736"/>
              <a:gd name="connsiteX5" fmla="*/ 1481328 w 1481328"/>
              <a:gd name="connsiteY5" fmla="*/ 1313079 h 1316736"/>
              <a:gd name="connsiteX6" fmla="*/ 1470355 w 1481328"/>
              <a:gd name="connsiteY6" fmla="*/ 0 h 1316736"/>
              <a:gd name="connsiteX0" fmla="*/ 1477671 w 1481328"/>
              <a:gd name="connsiteY0" fmla="*/ 7314 h 1294790"/>
              <a:gd name="connsiteX1" fmla="*/ 457200 w 1481328"/>
              <a:gd name="connsiteY1" fmla="*/ 0 h 1294790"/>
              <a:gd name="connsiteX2" fmla="*/ 453542 w 1481328"/>
              <a:gd name="connsiteY2" fmla="*/ 219456 h 1294790"/>
              <a:gd name="connsiteX3" fmla="*/ 0 w 1481328"/>
              <a:gd name="connsiteY3" fmla="*/ 215798 h 1294790"/>
              <a:gd name="connsiteX4" fmla="*/ 3657 w 1481328"/>
              <a:gd name="connsiteY4" fmla="*/ 1294790 h 1294790"/>
              <a:gd name="connsiteX5" fmla="*/ 1481328 w 1481328"/>
              <a:gd name="connsiteY5" fmla="*/ 1291133 h 1294790"/>
              <a:gd name="connsiteX6" fmla="*/ 1477671 w 1481328"/>
              <a:gd name="connsiteY6" fmla="*/ 7314 h 1294790"/>
              <a:gd name="connsiteX0" fmla="*/ 1477671 w 1481328"/>
              <a:gd name="connsiteY0" fmla="*/ 0 h 1294791"/>
              <a:gd name="connsiteX1" fmla="*/ 457200 w 1481328"/>
              <a:gd name="connsiteY1" fmla="*/ 1 h 1294791"/>
              <a:gd name="connsiteX2" fmla="*/ 453542 w 1481328"/>
              <a:gd name="connsiteY2" fmla="*/ 219457 h 1294791"/>
              <a:gd name="connsiteX3" fmla="*/ 0 w 1481328"/>
              <a:gd name="connsiteY3" fmla="*/ 215799 h 1294791"/>
              <a:gd name="connsiteX4" fmla="*/ 3657 w 1481328"/>
              <a:gd name="connsiteY4" fmla="*/ 1294791 h 1294791"/>
              <a:gd name="connsiteX5" fmla="*/ 1481328 w 1481328"/>
              <a:gd name="connsiteY5" fmla="*/ 1291134 h 1294791"/>
              <a:gd name="connsiteX6" fmla="*/ 1477671 w 1481328"/>
              <a:gd name="connsiteY6" fmla="*/ 0 h 1294791"/>
              <a:gd name="connsiteX0" fmla="*/ 1477671 w 1481328"/>
              <a:gd name="connsiteY0" fmla="*/ 0 h 1294791"/>
              <a:gd name="connsiteX1" fmla="*/ 453542 w 1481328"/>
              <a:gd name="connsiteY1" fmla="*/ 219457 h 1294791"/>
              <a:gd name="connsiteX2" fmla="*/ 0 w 1481328"/>
              <a:gd name="connsiteY2" fmla="*/ 215799 h 1294791"/>
              <a:gd name="connsiteX3" fmla="*/ 3657 w 1481328"/>
              <a:gd name="connsiteY3" fmla="*/ 1294791 h 1294791"/>
              <a:gd name="connsiteX4" fmla="*/ 1481328 w 1481328"/>
              <a:gd name="connsiteY4" fmla="*/ 1291134 h 1294791"/>
              <a:gd name="connsiteX5" fmla="*/ 1477671 w 1481328"/>
              <a:gd name="connsiteY5" fmla="*/ 0 h 1294791"/>
              <a:gd name="connsiteX0" fmla="*/ 1477671 w 1481328"/>
              <a:gd name="connsiteY0" fmla="*/ 0 h 1294791"/>
              <a:gd name="connsiteX1" fmla="*/ 0 w 1481328"/>
              <a:gd name="connsiteY1" fmla="*/ 215799 h 1294791"/>
              <a:gd name="connsiteX2" fmla="*/ 3657 w 1481328"/>
              <a:gd name="connsiteY2" fmla="*/ 1294791 h 1294791"/>
              <a:gd name="connsiteX3" fmla="*/ 1481328 w 1481328"/>
              <a:gd name="connsiteY3" fmla="*/ 1291134 h 1294791"/>
              <a:gd name="connsiteX4" fmla="*/ 1477671 w 1481328"/>
              <a:gd name="connsiteY4" fmla="*/ 0 h 1294791"/>
              <a:gd name="connsiteX0" fmla="*/ 1477671 w 1481328"/>
              <a:gd name="connsiteY0" fmla="*/ 0 h 1082650"/>
              <a:gd name="connsiteX1" fmla="*/ 0 w 1481328"/>
              <a:gd name="connsiteY1" fmla="*/ 3658 h 1082650"/>
              <a:gd name="connsiteX2" fmla="*/ 3657 w 1481328"/>
              <a:gd name="connsiteY2" fmla="*/ 1082650 h 1082650"/>
              <a:gd name="connsiteX3" fmla="*/ 1481328 w 1481328"/>
              <a:gd name="connsiteY3" fmla="*/ 1078993 h 1082650"/>
              <a:gd name="connsiteX4" fmla="*/ 1477671 w 1481328"/>
              <a:gd name="connsiteY4" fmla="*/ 0 h 1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1328" h="1082650">
                <a:moveTo>
                  <a:pt x="1477671" y="0"/>
                </a:moveTo>
                <a:lnTo>
                  <a:pt x="0" y="3658"/>
                </a:lnTo>
                <a:lnTo>
                  <a:pt x="3657" y="1082650"/>
                </a:lnTo>
                <a:lnTo>
                  <a:pt x="1481328" y="1078993"/>
                </a:lnTo>
                <a:cubicBezTo>
                  <a:pt x="1480109" y="585217"/>
                  <a:pt x="1478890" y="493776"/>
                  <a:pt x="1477671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134"/>
          <p:cNvSpPr/>
          <p:nvPr/>
        </p:nvSpPr>
        <p:spPr>
          <a:xfrm>
            <a:off x="71130" y="65192"/>
            <a:ext cx="2391188" cy="1270518"/>
          </a:xfrm>
          <a:custGeom>
            <a:avLst/>
            <a:gdLst>
              <a:gd name="connsiteX0" fmla="*/ 0 w 2622344"/>
              <a:gd name="connsiteY0" fmla="*/ 0 h 2422280"/>
              <a:gd name="connsiteX1" fmla="*/ 2622344 w 2622344"/>
              <a:gd name="connsiteY1" fmla="*/ 0 h 2422280"/>
              <a:gd name="connsiteX2" fmla="*/ 2622344 w 2622344"/>
              <a:gd name="connsiteY2" fmla="*/ 2422280 h 2422280"/>
              <a:gd name="connsiteX3" fmla="*/ 0 w 2622344"/>
              <a:gd name="connsiteY3" fmla="*/ 2422280 h 2422280"/>
              <a:gd name="connsiteX4" fmla="*/ 0 w 2622344"/>
              <a:gd name="connsiteY4" fmla="*/ 0 h 2422280"/>
              <a:gd name="connsiteX0" fmla="*/ 0 w 2622344"/>
              <a:gd name="connsiteY0" fmla="*/ 0 h 2422280"/>
              <a:gd name="connsiteX1" fmla="*/ 2622344 w 2622344"/>
              <a:gd name="connsiteY1" fmla="*/ 0 h 2422280"/>
              <a:gd name="connsiteX2" fmla="*/ 2615029 w 2622344"/>
              <a:gd name="connsiteY2" fmla="*/ 2422280 h 2422280"/>
              <a:gd name="connsiteX3" fmla="*/ 0 w 2622344"/>
              <a:gd name="connsiteY3" fmla="*/ 2422280 h 2422280"/>
              <a:gd name="connsiteX4" fmla="*/ 0 w 2622344"/>
              <a:gd name="connsiteY4" fmla="*/ 0 h 242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344" h="2422280">
                <a:moveTo>
                  <a:pt x="0" y="0"/>
                </a:moveTo>
                <a:lnTo>
                  <a:pt x="2622344" y="0"/>
                </a:lnTo>
                <a:cubicBezTo>
                  <a:pt x="2619906" y="807427"/>
                  <a:pt x="2617467" y="1614853"/>
                  <a:pt x="2615029" y="2422280"/>
                </a:cubicBezTo>
                <a:lnTo>
                  <a:pt x="0" y="242228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Private Cloud</a:t>
            </a:r>
            <a:endParaRPr lang="en-US" sz="900" dirty="0"/>
          </a:p>
        </p:txBody>
      </p:sp>
      <p:sp>
        <p:nvSpPr>
          <p:cNvPr id="231" name="Cube 230"/>
          <p:cNvSpPr/>
          <p:nvPr/>
        </p:nvSpPr>
        <p:spPr>
          <a:xfrm>
            <a:off x="831165" y="2259828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socket.io</a:t>
            </a:r>
            <a:endParaRPr lang="en-US" sz="800" dirty="0"/>
          </a:p>
        </p:txBody>
      </p:sp>
      <p:cxnSp>
        <p:nvCxnSpPr>
          <p:cNvPr id="232" name="Straight Arrow Connector 231"/>
          <p:cNvCxnSpPr>
            <a:stCxn id="235" idx="3"/>
            <a:endCxn id="246" idx="3"/>
          </p:cNvCxnSpPr>
          <p:nvPr/>
        </p:nvCxnSpPr>
        <p:spPr>
          <a:xfrm>
            <a:off x="1795366" y="2496921"/>
            <a:ext cx="323426" cy="10029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8" idx="2"/>
            <a:endCxn id="239" idx="0"/>
          </p:cNvCxnSpPr>
          <p:nvPr/>
        </p:nvCxnSpPr>
        <p:spPr>
          <a:xfrm>
            <a:off x="1508201" y="1115587"/>
            <a:ext cx="10545" cy="44024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Cube 234"/>
          <p:cNvSpPr/>
          <p:nvPr/>
        </p:nvSpPr>
        <p:spPr>
          <a:xfrm>
            <a:off x="1499386" y="2259828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firebase</a:t>
            </a:r>
            <a:endParaRPr lang="en-US" sz="800" dirty="0"/>
          </a:p>
        </p:txBody>
      </p:sp>
      <p:sp>
        <p:nvSpPr>
          <p:cNvPr id="237" name="Rounded Rectangle 236"/>
          <p:cNvSpPr/>
          <p:nvPr/>
        </p:nvSpPr>
        <p:spPr>
          <a:xfrm>
            <a:off x="344384" y="293262"/>
            <a:ext cx="2018206" cy="92593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238" name="Rectangle 237"/>
          <p:cNvSpPr/>
          <p:nvPr/>
        </p:nvSpPr>
        <p:spPr>
          <a:xfrm>
            <a:off x="1127200" y="878494"/>
            <a:ext cx="762001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dirty="0" smtClean="0"/>
              <a:t>-daemon</a:t>
            </a:r>
            <a:endParaRPr lang="en-US" sz="800" dirty="0"/>
          </a:p>
        </p:txBody>
      </p:sp>
      <p:sp>
        <p:nvSpPr>
          <p:cNvPr id="239" name="Rectangle 238"/>
          <p:cNvSpPr/>
          <p:nvPr/>
        </p:nvSpPr>
        <p:spPr>
          <a:xfrm>
            <a:off x="1137745" y="1555834"/>
            <a:ext cx="762001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dirty="0" smtClean="0"/>
              <a:t>-daemon</a:t>
            </a:r>
            <a:endParaRPr lang="en-US" sz="800" dirty="0"/>
          </a:p>
        </p:txBody>
      </p:sp>
      <p:sp>
        <p:nvSpPr>
          <p:cNvPr id="240" name="Rounded Rectangle 239"/>
          <p:cNvSpPr/>
          <p:nvPr/>
        </p:nvSpPr>
        <p:spPr>
          <a:xfrm>
            <a:off x="353789" y="1396456"/>
            <a:ext cx="1945091" cy="1374476"/>
          </a:xfrm>
          <a:prstGeom prst="roundRect">
            <a:avLst>
              <a:gd name="adj" fmla="val 91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Sniffer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54" idx="0"/>
            <a:endCxn id="239" idx="2"/>
          </p:cNvCxnSpPr>
          <p:nvPr/>
        </p:nvCxnSpPr>
        <p:spPr>
          <a:xfrm flipH="1" flipV="1">
            <a:off x="1518746" y="1792927"/>
            <a:ext cx="5667" cy="2299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Rounded Rectangle 241"/>
          <p:cNvSpPr/>
          <p:nvPr/>
        </p:nvSpPr>
        <p:spPr>
          <a:xfrm>
            <a:off x="235214" y="3629736"/>
            <a:ext cx="561393" cy="22860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800" dirty="0" smtClean="0"/>
              <a:t>Machine</a:t>
            </a:r>
            <a:endParaRPr lang="en-US" sz="800" dirty="0"/>
          </a:p>
        </p:txBody>
      </p:sp>
      <p:sp>
        <p:nvSpPr>
          <p:cNvPr id="243" name="Rectangle 242"/>
          <p:cNvSpPr/>
          <p:nvPr/>
        </p:nvSpPr>
        <p:spPr>
          <a:xfrm>
            <a:off x="235214" y="3928800"/>
            <a:ext cx="561393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process</a:t>
            </a:r>
            <a:endParaRPr lang="en-US" sz="800" dirty="0"/>
          </a:p>
        </p:txBody>
      </p:sp>
      <p:sp>
        <p:nvSpPr>
          <p:cNvPr id="244" name="Cube 243"/>
          <p:cNvSpPr/>
          <p:nvPr/>
        </p:nvSpPr>
        <p:spPr>
          <a:xfrm>
            <a:off x="235214" y="4219348"/>
            <a:ext cx="538242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module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7403" y="3398904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Key:</a:t>
            </a:r>
            <a:endParaRPr lang="en-US" sz="900" dirty="0"/>
          </a:p>
        </p:txBody>
      </p:sp>
      <p:sp>
        <p:nvSpPr>
          <p:cNvPr id="246" name="Cloud 245"/>
          <p:cNvSpPr/>
          <p:nvPr/>
        </p:nvSpPr>
        <p:spPr>
          <a:xfrm>
            <a:off x="1672845" y="3468396"/>
            <a:ext cx="891894" cy="551280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Firebase Cloud </a:t>
            </a:r>
            <a:r>
              <a:rPr lang="en-US" sz="800" dirty="0"/>
              <a:t>Service</a:t>
            </a:r>
          </a:p>
        </p:txBody>
      </p:sp>
      <p:cxnSp>
        <p:nvCxnSpPr>
          <p:cNvPr id="247" name="Straight Arrow Connector 246"/>
          <p:cNvCxnSpPr>
            <a:stCxn id="246" idx="1"/>
            <a:endCxn id="261" idx="0"/>
          </p:cNvCxnSpPr>
          <p:nvPr/>
        </p:nvCxnSpPr>
        <p:spPr>
          <a:xfrm flipH="1">
            <a:off x="1478561" y="4019089"/>
            <a:ext cx="640231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6" idx="1"/>
            <a:endCxn id="264" idx="0"/>
          </p:cNvCxnSpPr>
          <p:nvPr/>
        </p:nvCxnSpPr>
        <p:spPr>
          <a:xfrm>
            <a:off x="2118792" y="4019089"/>
            <a:ext cx="343526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217512" y="3410789"/>
            <a:ext cx="1020629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 smtClean="0"/>
              <a:t>Internet</a:t>
            </a:r>
            <a:endParaRPr lang="en-US" sz="900" dirty="0"/>
          </a:p>
        </p:txBody>
      </p:sp>
      <p:cxnSp>
        <p:nvCxnSpPr>
          <p:cNvPr id="250" name="Straight Arrow Connector 249"/>
          <p:cNvCxnSpPr>
            <a:stCxn id="231" idx="3"/>
            <a:endCxn id="256" idx="0"/>
          </p:cNvCxnSpPr>
          <p:nvPr/>
        </p:nvCxnSpPr>
        <p:spPr>
          <a:xfrm flipH="1">
            <a:off x="324122" y="2496921"/>
            <a:ext cx="803023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1" idx="3"/>
            <a:endCxn id="258" idx="0"/>
          </p:cNvCxnSpPr>
          <p:nvPr/>
        </p:nvCxnSpPr>
        <p:spPr>
          <a:xfrm flipH="1">
            <a:off x="730915" y="2496921"/>
            <a:ext cx="396230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1" idx="3"/>
            <a:endCxn id="259" idx="0"/>
          </p:cNvCxnSpPr>
          <p:nvPr/>
        </p:nvCxnSpPr>
        <p:spPr>
          <a:xfrm>
            <a:off x="1127145" y="2496921"/>
            <a:ext cx="180734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438634" y="1896014"/>
            <a:ext cx="1784045" cy="74688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Node</a:t>
            </a:r>
            <a:endParaRPr lang="en-US" sz="900" dirty="0"/>
          </a:p>
        </p:txBody>
      </p:sp>
      <p:sp>
        <p:nvSpPr>
          <p:cNvPr id="254" name="Cube 253"/>
          <p:cNvSpPr/>
          <p:nvPr/>
        </p:nvSpPr>
        <p:spPr>
          <a:xfrm>
            <a:off x="838932" y="2022828"/>
            <a:ext cx="1311688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hubo-ach_readonly</a:t>
            </a:r>
            <a:endParaRPr lang="en-US" sz="800" dirty="0"/>
          </a:p>
        </p:txBody>
      </p:sp>
      <p:cxnSp>
        <p:nvCxnSpPr>
          <p:cNvPr id="255" name="Straight Arrow Connector 254"/>
          <p:cNvCxnSpPr>
            <a:stCxn id="246" idx="1"/>
            <a:endCxn id="263" idx="0"/>
          </p:cNvCxnSpPr>
          <p:nvPr/>
        </p:nvCxnSpPr>
        <p:spPr>
          <a:xfrm flipH="1">
            <a:off x="1885354" y="4019089"/>
            <a:ext cx="233438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141242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</a:t>
            </a:r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57" name="Rectangle 256"/>
          <p:cNvSpPr/>
          <p:nvPr/>
        </p:nvSpPr>
        <p:spPr>
          <a:xfrm>
            <a:off x="913795" y="3028979"/>
            <a:ext cx="211204" cy="1789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258" name="Rounded Rectangle 257"/>
          <p:cNvSpPr/>
          <p:nvPr/>
        </p:nvSpPr>
        <p:spPr>
          <a:xfrm>
            <a:off x="548035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2</a:t>
            </a:r>
            <a:endParaRPr lang="en-US" sz="800" dirty="0"/>
          </a:p>
        </p:txBody>
      </p:sp>
      <p:sp>
        <p:nvSpPr>
          <p:cNvPr id="259" name="Rounded Rectangle 258"/>
          <p:cNvSpPr/>
          <p:nvPr/>
        </p:nvSpPr>
        <p:spPr>
          <a:xfrm>
            <a:off x="1124999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N</a:t>
            </a:r>
            <a:endParaRPr lang="en-US" sz="800" dirty="0"/>
          </a:p>
        </p:txBody>
      </p:sp>
      <p:grpSp>
        <p:nvGrpSpPr>
          <p:cNvPr id="260" name="Group 259"/>
          <p:cNvGrpSpPr/>
          <p:nvPr/>
        </p:nvGrpSpPr>
        <p:grpSpPr>
          <a:xfrm>
            <a:off x="1295681" y="4219348"/>
            <a:ext cx="1349517" cy="185622"/>
            <a:chOff x="298896" y="2735180"/>
            <a:chExt cx="1349517" cy="185622"/>
          </a:xfrm>
        </p:grpSpPr>
        <p:sp>
          <p:nvSpPr>
            <p:cNvPr id="261" name="Rounded Rectangle 260"/>
            <p:cNvSpPr/>
            <p:nvPr/>
          </p:nvSpPr>
          <p:spPr>
            <a:xfrm>
              <a:off x="298896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</a:t>
              </a:r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71449" y="2741858"/>
              <a:ext cx="211204" cy="178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705689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2</a:t>
              </a:r>
              <a:endParaRPr lang="en-US" sz="800" dirty="0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1282653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N</a:t>
              </a:r>
              <a:endParaRPr lang="en-US" sz="800" dirty="0"/>
            </a:p>
          </p:txBody>
        </p:sp>
      </p:grpSp>
      <p:sp>
        <p:nvSpPr>
          <p:cNvPr id="265" name="Freeform 264"/>
          <p:cNvSpPr/>
          <p:nvPr/>
        </p:nvSpPr>
        <p:spPr>
          <a:xfrm>
            <a:off x="67899" y="20096"/>
            <a:ext cx="2625576" cy="3271575"/>
          </a:xfrm>
          <a:custGeom>
            <a:avLst/>
            <a:gdLst>
              <a:gd name="connsiteX0" fmla="*/ 0 w 2626157"/>
              <a:gd name="connsiteY0" fmla="*/ 7315 h 2852928"/>
              <a:gd name="connsiteX1" fmla="*/ 0 w 2626157"/>
              <a:gd name="connsiteY1" fmla="*/ 2845612 h 2852928"/>
              <a:gd name="connsiteX2" fmla="*/ 1514246 w 2626157"/>
              <a:gd name="connsiteY2" fmla="*/ 2852928 h 2852928"/>
              <a:gd name="connsiteX3" fmla="*/ 1514246 w 2626157"/>
              <a:gd name="connsiteY3" fmla="*/ 2421331 h 2852928"/>
              <a:gd name="connsiteX4" fmla="*/ 2626157 w 2626157"/>
              <a:gd name="connsiteY4" fmla="*/ 2428646 h 2852928"/>
              <a:gd name="connsiteX5" fmla="*/ 2618842 w 2626157"/>
              <a:gd name="connsiteY5" fmla="*/ 0 h 2852928"/>
              <a:gd name="connsiteX6" fmla="*/ 0 w 2626157"/>
              <a:gd name="connsiteY6" fmla="*/ 7315 h 2852928"/>
              <a:gd name="connsiteX0" fmla="*/ 0 w 2626157"/>
              <a:gd name="connsiteY0" fmla="*/ 7315 h 2852928"/>
              <a:gd name="connsiteX1" fmla="*/ 0 w 2626157"/>
              <a:gd name="connsiteY1" fmla="*/ 2772460 h 2852928"/>
              <a:gd name="connsiteX2" fmla="*/ 1514246 w 2626157"/>
              <a:gd name="connsiteY2" fmla="*/ 2852928 h 2852928"/>
              <a:gd name="connsiteX3" fmla="*/ 1514246 w 2626157"/>
              <a:gd name="connsiteY3" fmla="*/ 2421331 h 2852928"/>
              <a:gd name="connsiteX4" fmla="*/ 2626157 w 2626157"/>
              <a:gd name="connsiteY4" fmla="*/ 2428646 h 2852928"/>
              <a:gd name="connsiteX5" fmla="*/ 2618842 w 2626157"/>
              <a:gd name="connsiteY5" fmla="*/ 0 h 2852928"/>
              <a:gd name="connsiteX6" fmla="*/ 0 w 2626157"/>
              <a:gd name="connsiteY6" fmla="*/ 7315 h 2852928"/>
              <a:gd name="connsiteX0" fmla="*/ 0 w 2626157"/>
              <a:gd name="connsiteY0" fmla="*/ 7315 h 2779776"/>
              <a:gd name="connsiteX1" fmla="*/ 0 w 2626157"/>
              <a:gd name="connsiteY1" fmla="*/ 2772460 h 2779776"/>
              <a:gd name="connsiteX2" fmla="*/ 1514246 w 2626157"/>
              <a:gd name="connsiteY2" fmla="*/ 2779776 h 2779776"/>
              <a:gd name="connsiteX3" fmla="*/ 1514246 w 2626157"/>
              <a:gd name="connsiteY3" fmla="*/ 2421331 h 2779776"/>
              <a:gd name="connsiteX4" fmla="*/ 2626157 w 2626157"/>
              <a:gd name="connsiteY4" fmla="*/ 2428646 h 2779776"/>
              <a:gd name="connsiteX5" fmla="*/ 2618842 w 2626157"/>
              <a:gd name="connsiteY5" fmla="*/ 0 h 2779776"/>
              <a:gd name="connsiteX6" fmla="*/ 0 w 2626157"/>
              <a:gd name="connsiteY6" fmla="*/ 7315 h 277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157" h="2779776">
                <a:moveTo>
                  <a:pt x="0" y="7315"/>
                </a:moveTo>
                <a:lnTo>
                  <a:pt x="0" y="2772460"/>
                </a:lnTo>
                <a:lnTo>
                  <a:pt x="1514246" y="2779776"/>
                </a:lnTo>
                <a:lnTo>
                  <a:pt x="1514246" y="2421331"/>
                </a:lnTo>
                <a:lnTo>
                  <a:pt x="2626157" y="2428646"/>
                </a:lnTo>
                <a:cubicBezTo>
                  <a:pt x="2623719" y="1619097"/>
                  <a:pt x="2621280" y="809549"/>
                  <a:pt x="2618842" y="0"/>
                </a:cubicBezTo>
                <a:lnTo>
                  <a:pt x="0" y="731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002074" y="3022301"/>
            <a:ext cx="721030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800" dirty="0" smtClean="0"/>
              <a:t>Restricted</a:t>
            </a:r>
          </a:p>
          <a:p>
            <a:r>
              <a:rPr lang="en-US" sz="800" dirty="0"/>
              <a:t>b</a:t>
            </a:r>
            <a:r>
              <a:rPr lang="en-US" sz="800" dirty="0" smtClean="0"/>
              <a:t>andwidth</a:t>
            </a:r>
            <a:endParaRPr lang="en-US" sz="800" dirty="0"/>
          </a:p>
        </p:txBody>
      </p:sp>
      <p:sp>
        <p:nvSpPr>
          <p:cNvPr id="267" name="Rectangle 266"/>
          <p:cNvSpPr/>
          <p:nvPr/>
        </p:nvSpPr>
        <p:spPr>
          <a:xfrm>
            <a:off x="909146" y="381000"/>
            <a:ext cx="574246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Hardware</a:t>
            </a:r>
            <a:endParaRPr lang="en-US" sz="800" dirty="0"/>
          </a:p>
        </p:txBody>
      </p:sp>
      <p:sp>
        <p:nvSpPr>
          <p:cNvPr id="268" name="Rectangle 267"/>
          <p:cNvSpPr/>
          <p:nvPr/>
        </p:nvSpPr>
        <p:spPr>
          <a:xfrm>
            <a:off x="1600196" y="381000"/>
            <a:ext cx="624793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Controller</a:t>
            </a:r>
            <a:endParaRPr lang="en-US" sz="800" dirty="0"/>
          </a:p>
        </p:txBody>
      </p:sp>
      <p:cxnSp>
        <p:nvCxnSpPr>
          <p:cNvPr id="269" name="Straight Arrow Connector 268"/>
          <p:cNvCxnSpPr>
            <a:stCxn id="268" idx="2"/>
            <a:endCxn id="238" idx="0"/>
          </p:cNvCxnSpPr>
          <p:nvPr/>
        </p:nvCxnSpPr>
        <p:spPr>
          <a:xfrm flipH="1">
            <a:off x="1508201" y="618093"/>
            <a:ext cx="404392" cy="26040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38" idx="0"/>
            <a:endCxn id="267" idx="2"/>
          </p:cNvCxnSpPr>
          <p:nvPr/>
        </p:nvCxnSpPr>
        <p:spPr>
          <a:xfrm flipH="1" flipV="1">
            <a:off x="1196269" y="618093"/>
            <a:ext cx="311932" cy="26040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28</cp:revision>
  <dcterms:created xsi:type="dcterms:W3CDTF">2014-01-10T16:05:50Z</dcterms:created>
  <dcterms:modified xsi:type="dcterms:W3CDTF">2014-02-04T03:06:35Z</dcterms:modified>
</cp:coreProperties>
</file>