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43200" cy="2743200"/>
  <p:notesSz cx="6858000" cy="9144000"/>
  <p:defaultTextStyle>
    <a:defPPr>
      <a:defRPr lang="en-US"/>
    </a:defPPr>
    <a:lvl1pPr marL="0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56801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13603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70404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27205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84007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40808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97609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254410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0" d="100"/>
          <a:sy n="170" d="100"/>
        </p:scale>
        <p:origin x="-2166" y="-72"/>
      </p:cViewPr>
      <p:guideLst>
        <p:guide orient="horz" pos="864"/>
        <p:guide pos="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852172"/>
            <a:ext cx="233172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1554481"/>
            <a:ext cx="192024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5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0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" y="109858"/>
            <a:ext cx="61722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" y="109858"/>
            <a:ext cx="180594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3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8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" y="1762761"/>
            <a:ext cx="2331720" cy="544830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" y="1162687"/>
            <a:ext cx="2331720" cy="600075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680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1360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7040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2720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8400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4080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9760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5441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5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" y="640083"/>
            <a:ext cx="1211580" cy="181038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" y="640083"/>
            <a:ext cx="1211580" cy="181038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5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3" y="614049"/>
            <a:ext cx="1212057" cy="25590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56801" indent="0">
              <a:buNone/>
              <a:defRPr sz="700" b="1"/>
            </a:lvl2pPr>
            <a:lvl3pPr marL="313603" indent="0">
              <a:buNone/>
              <a:defRPr sz="600" b="1"/>
            </a:lvl3pPr>
            <a:lvl4pPr marL="470404" indent="0">
              <a:buNone/>
              <a:defRPr sz="500" b="1"/>
            </a:lvl4pPr>
            <a:lvl5pPr marL="627205" indent="0">
              <a:buNone/>
              <a:defRPr sz="500" b="1"/>
            </a:lvl5pPr>
            <a:lvl6pPr marL="784007" indent="0">
              <a:buNone/>
              <a:defRPr sz="500" b="1"/>
            </a:lvl6pPr>
            <a:lvl7pPr marL="940808" indent="0">
              <a:buNone/>
              <a:defRPr sz="500" b="1"/>
            </a:lvl7pPr>
            <a:lvl8pPr marL="1097609" indent="0">
              <a:buNone/>
              <a:defRPr sz="500" b="1"/>
            </a:lvl8pPr>
            <a:lvl9pPr marL="1254410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3" y="869953"/>
            <a:ext cx="1212057" cy="1580515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8" y="614049"/>
            <a:ext cx="1212532" cy="25590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56801" indent="0">
              <a:buNone/>
              <a:defRPr sz="700" b="1"/>
            </a:lvl2pPr>
            <a:lvl3pPr marL="313603" indent="0">
              <a:buNone/>
              <a:defRPr sz="600" b="1"/>
            </a:lvl3pPr>
            <a:lvl4pPr marL="470404" indent="0">
              <a:buNone/>
              <a:defRPr sz="500" b="1"/>
            </a:lvl4pPr>
            <a:lvl5pPr marL="627205" indent="0">
              <a:buNone/>
              <a:defRPr sz="500" b="1"/>
            </a:lvl5pPr>
            <a:lvl6pPr marL="784007" indent="0">
              <a:buNone/>
              <a:defRPr sz="500" b="1"/>
            </a:lvl6pPr>
            <a:lvl7pPr marL="940808" indent="0">
              <a:buNone/>
              <a:defRPr sz="500" b="1"/>
            </a:lvl7pPr>
            <a:lvl8pPr marL="1097609" indent="0">
              <a:buNone/>
              <a:defRPr sz="500" b="1"/>
            </a:lvl8pPr>
            <a:lvl9pPr marL="1254410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8" y="869953"/>
            <a:ext cx="1212532" cy="1580515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1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9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5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5" y="109220"/>
            <a:ext cx="902493" cy="464820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8" y="109223"/>
            <a:ext cx="1533525" cy="234124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5" y="574043"/>
            <a:ext cx="902493" cy="1876425"/>
          </a:xfrm>
        </p:spPr>
        <p:txBody>
          <a:bodyPr/>
          <a:lstStyle>
            <a:lvl1pPr marL="0" indent="0">
              <a:buNone/>
              <a:defRPr sz="500"/>
            </a:lvl1pPr>
            <a:lvl2pPr marL="156801" indent="0">
              <a:buNone/>
              <a:defRPr sz="400"/>
            </a:lvl2pPr>
            <a:lvl3pPr marL="313603" indent="0">
              <a:buNone/>
              <a:defRPr sz="300"/>
            </a:lvl3pPr>
            <a:lvl4pPr marL="470404" indent="0">
              <a:buNone/>
              <a:defRPr sz="300"/>
            </a:lvl4pPr>
            <a:lvl5pPr marL="627205" indent="0">
              <a:buNone/>
              <a:defRPr sz="300"/>
            </a:lvl5pPr>
            <a:lvl6pPr marL="784007" indent="0">
              <a:buNone/>
              <a:defRPr sz="300"/>
            </a:lvl6pPr>
            <a:lvl7pPr marL="940808" indent="0">
              <a:buNone/>
              <a:defRPr sz="300"/>
            </a:lvl7pPr>
            <a:lvl8pPr marL="1097609" indent="0">
              <a:buNone/>
              <a:defRPr sz="300"/>
            </a:lvl8pPr>
            <a:lvl9pPr marL="125441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1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7" y="1920242"/>
            <a:ext cx="1645920" cy="226695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7" y="245110"/>
            <a:ext cx="1645920" cy="1645920"/>
          </a:xfrm>
        </p:spPr>
        <p:txBody>
          <a:bodyPr/>
          <a:lstStyle>
            <a:lvl1pPr marL="0" indent="0">
              <a:buNone/>
              <a:defRPr sz="1100"/>
            </a:lvl1pPr>
            <a:lvl2pPr marL="156801" indent="0">
              <a:buNone/>
              <a:defRPr sz="900"/>
            </a:lvl2pPr>
            <a:lvl3pPr marL="313603" indent="0">
              <a:buNone/>
              <a:defRPr sz="900"/>
            </a:lvl3pPr>
            <a:lvl4pPr marL="470404" indent="0">
              <a:buNone/>
              <a:defRPr sz="700"/>
            </a:lvl4pPr>
            <a:lvl5pPr marL="627205" indent="0">
              <a:buNone/>
              <a:defRPr sz="700"/>
            </a:lvl5pPr>
            <a:lvl6pPr marL="784007" indent="0">
              <a:buNone/>
              <a:defRPr sz="700"/>
            </a:lvl6pPr>
            <a:lvl7pPr marL="940808" indent="0">
              <a:buNone/>
              <a:defRPr sz="700"/>
            </a:lvl7pPr>
            <a:lvl8pPr marL="1097609" indent="0">
              <a:buNone/>
              <a:defRPr sz="700"/>
            </a:lvl8pPr>
            <a:lvl9pPr marL="1254410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7" y="2146937"/>
            <a:ext cx="1645920" cy="321945"/>
          </a:xfrm>
        </p:spPr>
        <p:txBody>
          <a:bodyPr/>
          <a:lstStyle>
            <a:lvl1pPr marL="0" indent="0">
              <a:buNone/>
              <a:defRPr sz="500"/>
            </a:lvl1pPr>
            <a:lvl2pPr marL="156801" indent="0">
              <a:buNone/>
              <a:defRPr sz="400"/>
            </a:lvl2pPr>
            <a:lvl3pPr marL="313603" indent="0">
              <a:buNone/>
              <a:defRPr sz="300"/>
            </a:lvl3pPr>
            <a:lvl4pPr marL="470404" indent="0">
              <a:buNone/>
              <a:defRPr sz="300"/>
            </a:lvl4pPr>
            <a:lvl5pPr marL="627205" indent="0">
              <a:buNone/>
              <a:defRPr sz="300"/>
            </a:lvl5pPr>
            <a:lvl6pPr marL="784007" indent="0">
              <a:buNone/>
              <a:defRPr sz="300"/>
            </a:lvl6pPr>
            <a:lvl7pPr marL="940808" indent="0">
              <a:buNone/>
              <a:defRPr sz="300"/>
            </a:lvl7pPr>
            <a:lvl8pPr marL="1097609" indent="0">
              <a:buNone/>
              <a:defRPr sz="300"/>
            </a:lvl8pPr>
            <a:lvl9pPr marL="125441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5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" y="109856"/>
            <a:ext cx="2468880" cy="457200"/>
          </a:xfrm>
          <a:prstGeom prst="rect">
            <a:avLst/>
          </a:prstGeom>
        </p:spPr>
        <p:txBody>
          <a:bodyPr vert="horz" lIns="31360" tIns="15680" rIns="31360" bIns="156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640083"/>
            <a:ext cx="2468880" cy="1810386"/>
          </a:xfrm>
          <a:prstGeom prst="rect">
            <a:avLst/>
          </a:prstGeom>
        </p:spPr>
        <p:txBody>
          <a:bodyPr vert="horz" lIns="31360" tIns="15680" rIns="31360" bIns="156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2542543"/>
            <a:ext cx="640080" cy="146050"/>
          </a:xfrm>
          <a:prstGeom prst="rect">
            <a:avLst/>
          </a:prstGeom>
        </p:spPr>
        <p:txBody>
          <a:bodyPr vert="horz" lIns="31360" tIns="15680" rIns="31360" bIns="1568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92DAA-A64E-4ACD-AA8B-388929745585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" y="2542543"/>
            <a:ext cx="868680" cy="146050"/>
          </a:xfrm>
          <a:prstGeom prst="rect">
            <a:avLst/>
          </a:prstGeom>
        </p:spPr>
        <p:txBody>
          <a:bodyPr vert="horz" lIns="31360" tIns="15680" rIns="31360" bIns="1568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2542543"/>
            <a:ext cx="640080" cy="146050"/>
          </a:xfrm>
          <a:prstGeom prst="rect">
            <a:avLst/>
          </a:prstGeom>
        </p:spPr>
        <p:txBody>
          <a:bodyPr vert="horz" lIns="31360" tIns="15680" rIns="31360" bIns="1568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0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603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601" indent="-117601" algn="l" defTabSz="313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4802" indent="-98001" algn="l" defTabSz="313603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92003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548805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05606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62407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19209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76010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811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6801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13603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70404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27205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84007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40808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609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410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260"/>
          <p:cNvSpPr/>
          <p:nvPr/>
        </p:nvSpPr>
        <p:spPr>
          <a:xfrm>
            <a:off x="130629" y="374231"/>
            <a:ext cx="566388" cy="23709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r>
              <a:rPr lang="en-US" sz="800" dirty="0"/>
              <a:t>Robot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1961338" y="374231"/>
            <a:ext cx="651234" cy="23709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r>
              <a:rPr lang="en-US" sz="800" dirty="0"/>
              <a:t>Controller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974964" y="829707"/>
            <a:ext cx="789849" cy="23709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r>
              <a:rPr lang="en-US" sz="800" dirty="0"/>
              <a:t>Sniffer</a:t>
            </a:r>
          </a:p>
        </p:txBody>
      </p:sp>
      <p:cxnSp>
        <p:nvCxnSpPr>
          <p:cNvPr id="264" name="Straight Arrow Connector 263"/>
          <p:cNvCxnSpPr>
            <a:stCxn id="261" idx="3"/>
            <a:endCxn id="282" idx="1"/>
          </p:cNvCxnSpPr>
          <p:nvPr/>
        </p:nvCxnSpPr>
        <p:spPr>
          <a:xfrm>
            <a:off x="697017" y="492777"/>
            <a:ext cx="380669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82" idx="2"/>
            <a:endCxn id="263" idx="0"/>
          </p:cNvCxnSpPr>
          <p:nvPr/>
        </p:nvCxnSpPr>
        <p:spPr>
          <a:xfrm flipH="1">
            <a:off x="1369889" y="611324"/>
            <a:ext cx="1712" cy="21838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263" idx="2"/>
            <a:endCxn id="267" idx="3"/>
          </p:cNvCxnSpPr>
          <p:nvPr/>
        </p:nvCxnSpPr>
        <p:spPr>
          <a:xfrm>
            <a:off x="1369889" y="1066800"/>
            <a:ext cx="1711" cy="43007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Cloud 266"/>
          <p:cNvSpPr/>
          <p:nvPr/>
        </p:nvSpPr>
        <p:spPr>
          <a:xfrm>
            <a:off x="894871" y="1467502"/>
            <a:ext cx="953458" cy="513698"/>
          </a:xfrm>
          <a:prstGeom prst="clou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r>
              <a:rPr lang="en-US" sz="800" dirty="0"/>
              <a:t>Cloud Service</a:t>
            </a:r>
          </a:p>
        </p:txBody>
      </p:sp>
      <p:cxnSp>
        <p:nvCxnSpPr>
          <p:cNvPr id="268" name="Straight Arrow Connector 267"/>
          <p:cNvCxnSpPr>
            <a:stCxn id="267" idx="1"/>
            <a:endCxn id="277" idx="0"/>
          </p:cNvCxnSpPr>
          <p:nvPr/>
        </p:nvCxnSpPr>
        <p:spPr>
          <a:xfrm flipH="1">
            <a:off x="366356" y="1980653"/>
            <a:ext cx="1005244" cy="4189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>
            <a:stCxn id="267" idx="1"/>
            <a:endCxn id="278" idx="0"/>
          </p:cNvCxnSpPr>
          <p:nvPr/>
        </p:nvCxnSpPr>
        <p:spPr>
          <a:xfrm flipH="1">
            <a:off x="956094" y="1980653"/>
            <a:ext cx="415506" cy="4175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>
            <a:stCxn id="267" idx="1"/>
            <a:endCxn id="281" idx="0"/>
          </p:cNvCxnSpPr>
          <p:nvPr/>
        </p:nvCxnSpPr>
        <p:spPr>
          <a:xfrm>
            <a:off x="1371600" y="1980653"/>
            <a:ext cx="174231" cy="4175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267" idx="1"/>
            <a:endCxn id="280" idx="0"/>
          </p:cNvCxnSpPr>
          <p:nvPr/>
        </p:nvCxnSpPr>
        <p:spPr>
          <a:xfrm>
            <a:off x="1371600" y="1980653"/>
            <a:ext cx="1005246" cy="41488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49078" y="67706"/>
            <a:ext cx="2645045" cy="1151493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endParaRPr lang="en-US" sz="900"/>
          </a:p>
        </p:txBody>
      </p:sp>
      <p:sp>
        <p:nvSpPr>
          <p:cNvPr id="273" name="Rectangle 272"/>
          <p:cNvSpPr/>
          <p:nvPr/>
        </p:nvSpPr>
        <p:spPr>
          <a:xfrm>
            <a:off x="49077" y="67707"/>
            <a:ext cx="2645046" cy="2370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r>
              <a:rPr lang="en-US" sz="900" dirty="0"/>
              <a:t>Robot network (limited bandwidth)</a:t>
            </a:r>
          </a:p>
        </p:txBody>
      </p:sp>
      <p:sp>
        <p:nvSpPr>
          <p:cNvPr id="274" name="Rectangle 273"/>
          <p:cNvSpPr/>
          <p:nvPr/>
        </p:nvSpPr>
        <p:spPr>
          <a:xfrm>
            <a:off x="49078" y="1281836"/>
            <a:ext cx="2645046" cy="1440462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endParaRPr lang="en-US" sz="900"/>
          </a:p>
        </p:txBody>
      </p:sp>
      <p:sp>
        <p:nvSpPr>
          <p:cNvPr id="275" name="Rectangle 274"/>
          <p:cNvSpPr/>
          <p:nvPr/>
        </p:nvSpPr>
        <p:spPr>
          <a:xfrm>
            <a:off x="49078" y="1274351"/>
            <a:ext cx="2645045" cy="2370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r>
              <a:rPr lang="en-US" sz="900" dirty="0"/>
              <a:t>Internet</a:t>
            </a:r>
          </a:p>
        </p:txBody>
      </p:sp>
      <p:grpSp>
        <p:nvGrpSpPr>
          <p:cNvPr id="276" name="Group 275"/>
          <p:cNvGrpSpPr/>
          <p:nvPr/>
        </p:nvGrpSpPr>
        <p:grpSpPr>
          <a:xfrm>
            <a:off x="107279" y="2395538"/>
            <a:ext cx="2528643" cy="249059"/>
            <a:chOff x="97917" y="2459170"/>
            <a:chExt cx="2950083" cy="290401"/>
          </a:xfrm>
        </p:grpSpPr>
        <p:sp>
          <p:nvSpPr>
            <p:cNvPr id="277" name="Rectangle 276"/>
            <p:cNvSpPr/>
            <p:nvPr/>
          </p:nvSpPr>
          <p:spPr>
            <a:xfrm>
              <a:off x="97917" y="2463861"/>
              <a:ext cx="604512" cy="27644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800" dirty="0"/>
                <a:t>Client 1</a:t>
              </a: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785944" y="2462284"/>
              <a:ext cx="604512" cy="27644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800" dirty="0"/>
                <a:t>Client 2</a:t>
              </a: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039971" y="2473123"/>
              <a:ext cx="442028" cy="276448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700" dirty="0"/>
                <a:t>• • •</a:t>
              </a: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443488" y="2459170"/>
              <a:ext cx="604512" cy="27644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800" dirty="0"/>
                <a:t>Client N</a:t>
              </a: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473971" y="2462284"/>
              <a:ext cx="604512" cy="27644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800" dirty="0"/>
                <a:t>Client 3</a:t>
              </a:r>
            </a:p>
          </p:txBody>
        </p:sp>
      </p:grpSp>
      <p:sp>
        <p:nvSpPr>
          <p:cNvPr id="282" name="Rectangle 281"/>
          <p:cNvSpPr/>
          <p:nvPr/>
        </p:nvSpPr>
        <p:spPr>
          <a:xfrm>
            <a:off x="1077686" y="374231"/>
            <a:ext cx="587829" cy="23709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r>
              <a:rPr lang="en-US" sz="800" dirty="0"/>
              <a:t>Shared Memory</a:t>
            </a:r>
          </a:p>
        </p:txBody>
      </p:sp>
      <p:cxnSp>
        <p:nvCxnSpPr>
          <p:cNvPr id="283" name="Straight Arrow Connector 282"/>
          <p:cNvCxnSpPr>
            <a:stCxn id="282" idx="3"/>
            <a:endCxn id="262" idx="1"/>
          </p:cNvCxnSpPr>
          <p:nvPr/>
        </p:nvCxnSpPr>
        <p:spPr>
          <a:xfrm>
            <a:off x="1665515" y="492777"/>
            <a:ext cx="295823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26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25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M. Hilton</dc:creator>
  <cp:lastModifiedBy>William M. Hilton</cp:lastModifiedBy>
  <cp:revision>12</cp:revision>
  <dcterms:created xsi:type="dcterms:W3CDTF">2014-01-10T16:05:50Z</dcterms:created>
  <dcterms:modified xsi:type="dcterms:W3CDTF">2014-01-10T18:55:47Z</dcterms:modified>
</cp:coreProperties>
</file>