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801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603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404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7205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4007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808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609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441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2166" y="-72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2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1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8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8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" y="1762761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" y="1162687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80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6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4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72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40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8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6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44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3"/>
            <a:ext cx="1211580" cy="181038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3"/>
            <a:ext cx="1211580" cy="181038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3" y="614049"/>
            <a:ext cx="1212057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3" y="869953"/>
            <a:ext cx="1212057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614049"/>
            <a:ext cx="1212532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869953"/>
            <a:ext cx="1212532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5" y="109220"/>
            <a:ext cx="902493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8" y="109223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5" y="574043"/>
            <a:ext cx="902493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1920242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801" indent="0">
              <a:buNone/>
              <a:defRPr sz="900"/>
            </a:lvl2pPr>
            <a:lvl3pPr marL="313603" indent="0">
              <a:buNone/>
              <a:defRPr sz="900"/>
            </a:lvl3pPr>
            <a:lvl4pPr marL="470404" indent="0">
              <a:buNone/>
              <a:defRPr sz="700"/>
            </a:lvl4pPr>
            <a:lvl5pPr marL="627205" indent="0">
              <a:buNone/>
              <a:defRPr sz="700"/>
            </a:lvl5pPr>
            <a:lvl6pPr marL="784007" indent="0">
              <a:buNone/>
              <a:defRPr sz="700"/>
            </a:lvl6pPr>
            <a:lvl7pPr marL="940808" indent="0">
              <a:buNone/>
              <a:defRPr sz="700"/>
            </a:lvl7pPr>
            <a:lvl8pPr marL="1097609" indent="0">
              <a:buNone/>
              <a:defRPr sz="700"/>
            </a:lvl8pPr>
            <a:lvl9pPr marL="125441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2146937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  <a:prstGeom prst="rect">
            <a:avLst/>
          </a:prstGeom>
        </p:spPr>
        <p:txBody>
          <a:bodyPr vert="horz" lIns="31360" tIns="15680" rIns="31360" bIns="156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3"/>
            <a:ext cx="2468880" cy="1810386"/>
          </a:xfrm>
          <a:prstGeom prst="rect">
            <a:avLst/>
          </a:prstGeom>
        </p:spPr>
        <p:txBody>
          <a:bodyPr vert="horz" lIns="31360" tIns="15680" rIns="31360" bIns="156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3"/>
            <a:ext cx="640080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3"/>
            <a:ext cx="868680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3"/>
            <a:ext cx="640080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6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601" indent="-1176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802" indent="-980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2003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805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606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407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9209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811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801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603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404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7205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4007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808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609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1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130629" y="374231"/>
            <a:ext cx="566388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Robot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961338" y="374231"/>
            <a:ext cx="651234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Controller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74964" y="829707"/>
            <a:ext cx="789849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Sniffer</a:t>
            </a:r>
          </a:p>
        </p:txBody>
      </p:sp>
      <p:cxnSp>
        <p:nvCxnSpPr>
          <p:cNvPr id="264" name="Straight Arrow Connector 263"/>
          <p:cNvCxnSpPr>
            <a:stCxn id="261" idx="3"/>
            <a:endCxn id="282" idx="1"/>
          </p:cNvCxnSpPr>
          <p:nvPr/>
        </p:nvCxnSpPr>
        <p:spPr>
          <a:xfrm>
            <a:off x="697017" y="492777"/>
            <a:ext cx="38066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82" idx="2"/>
            <a:endCxn id="263" idx="0"/>
          </p:cNvCxnSpPr>
          <p:nvPr/>
        </p:nvCxnSpPr>
        <p:spPr>
          <a:xfrm flipH="1">
            <a:off x="1369889" y="611324"/>
            <a:ext cx="1712" cy="2183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3" idx="2"/>
            <a:endCxn id="267" idx="3"/>
          </p:cNvCxnSpPr>
          <p:nvPr/>
        </p:nvCxnSpPr>
        <p:spPr>
          <a:xfrm>
            <a:off x="1369889" y="1066800"/>
            <a:ext cx="1711" cy="4300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Cloud 266"/>
          <p:cNvSpPr/>
          <p:nvPr/>
        </p:nvSpPr>
        <p:spPr>
          <a:xfrm>
            <a:off x="894871" y="1467502"/>
            <a:ext cx="953458" cy="51369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Cloud Service</a:t>
            </a:r>
          </a:p>
        </p:txBody>
      </p:sp>
      <p:cxnSp>
        <p:nvCxnSpPr>
          <p:cNvPr id="268" name="Straight Arrow Connector 267"/>
          <p:cNvCxnSpPr>
            <a:stCxn id="267" idx="1"/>
            <a:endCxn id="277" idx="0"/>
          </p:cNvCxnSpPr>
          <p:nvPr/>
        </p:nvCxnSpPr>
        <p:spPr>
          <a:xfrm flipH="1">
            <a:off x="366356" y="1980653"/>
            <a:ext cx="1005244" cy="4189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7" idx="1"/>
            <a:endCxn id="278" idx="0"/>
          </p:cNvCxnSpPr>
          <p:nvPr/>
        </p:nvCxnSpPr>
        <p:spPr>
          <a:xfrm flipH="1">
            <a:off x="956094" y="1980653"/>
            <a:ext cx="415506" cy="417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67" idx="1"/>
            <a:endCxn id="281" idx="0"/>
          </p:cNvCxnSpPr>
          <p:nvPr/>
        </p:nvCxnSpPr>
        <p:spPr>
          <a:xfrm>
            <a:off x="1371600" y="1980653"/>
            <a:ext cx="174231" cy="417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7" idx="1"/>
            <a:endCxn id="280" idx="0"/>
          </p:cNvCxnSpPr>
          <p:nvPr/>
        </p:nvCxnSpPr>
        <p:spPr>
          <a:xfrm>
            <a:off x="1371600" y="1980653"/>
            <a:ext cx="1005246" cy="4148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49078" y="67706"/>
            <a:ext cx="2645045" cy="11514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endParaRPr lang="en-US" sz="900"/>
          </a:p>
        </p:txBody>
      </p:sp>
      <p:sp>
        <p:nvSpPr>
          <p:cNvPr id="273" name="Rectangle 272"/>
          <p:cNvSpPr/>
          <p:nvPr/>
        </p:nvSpPr>
        <p:spPr>
          <a:xfrm>
            <a:off x="49077" y="67707"/>
            <a:ext cx="2645046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900" dirty="0"/>
              <a:t>Robot network (limited bandwidth)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49078" y="1281836"/>
            <a:ext cx="2645046" cy="144046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endParaRPr lang="en-US" sz="900"/>
          </a:p>
        </p:txBody>
      </p:sp>
      <p:sp>
        <p:nvSpPr>
          <p:cNvPr id="275" name="Rectangle 274"/>
          <p:cNvSpPr/>
          <p:nvPr/>
        </p:nvSpPr>
        <p:spPr>
          <a:xfrm>
            <a:off x="49078" y="1274351"/>
            <a:ext cx="2645045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900" dirty="0"/>
              <a:t>Internet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107279" y="2395538"/>
            <a:ext cx="2528643" cy="249059"/>
            <a:chOff x="97917" y="2459170"/>
            <a:chExt cx="2950083" cy="290401"/>
          </a:xfrm>
        </p:grpSpPr>
        <p:sp>
          <p:nvSpPr>
            <p:cNvPr id="277" name="Rectangle 276"/>
            <p:cNvSpPr/>
            <p:nvPr/>
          </p:nvSpPr>
          <p:spPr>
            <a:xfrm>
              <a:off x="97917" y="2463861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1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85944" y="2462284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2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039971" y="2473123"/>
              <a:ext cx="442028" cy="276448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700" dirty="0"/>
                <a:t>• • •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43488" y="2459170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N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473971" y="2462284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3</a:t>
              </a:r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1077686" y="374231"/>
            <a:ext cx="587829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Shared Memory</a:t>
            </a:r>
          </a:p>
        </p:txBody>
      </p:sp>
      <p:cxnSp>
        <p:nvCxnSpPr>
          <p:cNvPr id="283" name="Straight Arrow Connector 282"/>
          <p:cNvCxnSpPr>
            <a:stCxn id="282" idx="3"/>
            <a:endCxn id="262" idx="1"/>
          </p:cNvCxnSpPr>
          <p:nvPr/>
        </p:nvCxnSpPr>
        <p:spPr>
          <a:xfrm>
            <a:off x="1665515" y="492777"/>
            <a:ext cx="29582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M. Hilton</dc:creator>
  <cp:lastModifiedBy>William M. Hilton</cp:lastModifiedBy>
  <cp:revision>12</cp:revision>
  <dcterms:created xsi:type="dcterms:W3CDTF">2014-01-10T16:05:50Z</dcterms:created>
  <dcterms:modified xsi:type="dcterms:W3CDTF">2014-01-10T19:22:04Z</dcterms:modified>
</cp:coreProperties>
</file>