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546850" cy="2743200"/>
  <p:notesSz cx="6858000" cy="9144000"/>
  <p:defaultTextStyle>
    <a:defPPr>
      <a:defRPr lang="en-US"/>
    </a:defPPr>
    <a:lvl1pPr marL="0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6801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13603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70404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27205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84007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40808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97609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54410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1362" y="-678"/>
      </p:cViewPr>
      <p:guideLst>
        <p:guide orient="horz" pos="864"/>
        <p:guide pos="2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014" y="852172"/>
            <a:ext cx="5564823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028" y="1554481"/>
            <a:ext cx="4582795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5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0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46466" y="109858"/>
            <a:ext cx="1473041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7342" y="109858"/>
            <a:ext cx="431001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3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8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154" y="1762761"/>
            <a:ext cx="5564823" cy="544830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54" y="1162688"/>
            <a:ext cx="5564823" cy="600075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680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1360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7040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2720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8400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4080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9760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5441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5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7343" y="640083"/>
            <a:ext cx="2891525" cy="181038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27982" y="640083"/>
            <a:ext cx="2891525" cy="181038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351" y="614050"/>
            <a:ext cx="2892664" cy="25590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56801" indent="0">
              <a:buNone/>
              <a:defRPr sz="700" b="1"/>
            </a:lvl2pPr>
            <a:lvl3pPr marL="313603" indent="0">
              <a:buNone/>
              <a:defRPr sz="600" b="1"/>
            </a:lvl3pPr>
            <a:lvl4pPr marL="470404" indent="0">
              <a:buNone/>
              <a:defRPr sz="500" b="1"/>
            </a:lvl4pPr>
            <a:lvl5pPr marL="627205" indent="0">
              <a:buNone/>
              <a:defRPr sz="500" b="1"/>
            </a:lvl5pPr>
            <a:lvl6pPr marL="784007" indent="0">
              <a:buNone/>
              <a:defRPr sz="500" b="1"/>
            </a:lvl6pPr>
            <a:lvl7pPr marL="940808" indent="0">
              <a:buNone/>
              <a:defRPr sz="500" b="1"/>
            </a:lvl7pPr>
            <a:lvl8pPr marL="1097609" indent="0">
              <a:buNone/>
              <a:defRPr sz="500" b="1"/>
            </a:lvl8pPr>
            <a:lvl9pPr marL="1254410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351" y="869954"/>
            <a:ext cx="2892664" cy="1580515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25710" y="614050"/>
            <a:ext cx="2893797" cy="25590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56801" indent="0">
              <a:buNone/>
              <a:defRPr sz="700" b="1"/>
            </a:lvl2pPr>
            <a:lvl3pPr marL="313603" indent="0">
              <a:buNone/>
              <a:defRPr sz="600" b="1"/>
            </a:lvl3pPr>
            <a:lvl4pPr marL="470404" indent="0">
              <a:buNone/>
              <a:defRPr sz="500" b="1"/>
            </a:lvl4pPr>
            <a:lvl5pPr marL="627205" indent="0">
              <a:buNone/>
              <a:defRPr sz="500" b="1"/>
            </a:lvl5pPr>
            <a:lvl6pPr marL="784007" indent="0">
              <a:buNone/>
              <a:defRPr sz="500" b="1"/>
            </a:lvl6pPr>
            <a:lvl7pPr marL="940808" indent="0">
              <a:buNone/>
              <a:defRPr sz="500" b="1"/>
            </a:lvl7pPr>
            <a:lvl8pPr marL="1097609" indent="0">
              <a:buNone/>
              <a:defRPr sz="500" b="1"/>
            </a:lvl8pPr>
            <a:lvl9pPr marL="1254410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25710" y="869954"/>
            <a:ext cx="2893797" cy="1580515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1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9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5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356" y="109220"/>
            <a:ext cx="2153866" cy="46482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9645" y="109224"/>
            <a:ext cx="3659871" cy="234124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356" y="574044"/>
            <a:ext cx="2153866" cy="1876425"/>
          </a:xfrm>
        </p:spPr>
        <p:txBody>
          <a:bodyPr/>
          <a:lstStyle>
            <a:lvl1pPr marL="0" indent="0">
              <a:buNone/>
              <a:defRPr sz="500"/>
            </a:lvl1pPr>
            <a:lvl2pPr marL="156801" indent="0">
              <a:buNone/>
              <a:defRPr sz="400"/>
            </a:lvl2pPr>
            <a:lvl3pPr marL="313603" indent="0">
              <a:buNone/>
              <a:defRPr sz="300"/>
            </a:lvl3pPr>
            <a:lvl4pPr marL="470404" indent="0">
              <a:buNone/>
              <a:defRPr sz="300"/>
            </a:lvl4pPr>
            <a:lvl5pPr marL="627205" indent="0">
              <a:buNone/>
              <a:defRPr sz="300"/>
            </a:lvl5pPr>
            <a:lvl6pPr marL="784007" indent="0">
              <a:buNone/>
              <a:defRPr sz="300"/>
            </a:lvl6pPr>
            <a:lvl7pPr marL="940808" indent="0">
              <a:buNone/>
              <a:defRPr sz="300"/>
            </a:lvl7pPr>
            <a:lvl8pPr marL="1097609" indent="0">
              <a:buNone/>
              <a:defRPr sz="300"/>
            </a:lvl8pPr>
            <a:lvl9pPr marL="125441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1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230" y="1920243"/>
            <a:ext cx="3928110" cy="226695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83230" y="245110"/>
            <a:ext cx="3928110" cy="1645920"/>
          </a:xfrm>
        </p:spPr>
        <p:txBody>
          <a:bodyPr/>
          <a:lstStyle>
            <a:lvl1pPr marL="0" indent="0">
              <a:buNone/>
              <a:defRPr sz="1100"/>
            </a:lvl1pPr>
            <a:lvl2pPr marL="156801" indent="0">
              <a:buNone/>
              <a:defRPr sz="900"/>
            </a:lvl2pPr>
            <a:lvl3pPr marL="313603" indent="0">
              <a:buNone/>
              <a:defRPr sz="900"/>
            </a:lvl3pPr>
            <a:lvl4pPr marL="470404" indent="0">
              <a:buNone/>
              <a:defRPr sz="700"/>
            </a:lvl4pPr>
            <a:lvl5pPr marL="627205" indent="0">
              <a:buNone/>
              <a:defRPr sz="700"/>
            </a:lvl5pPr>
            <a:lvl6pPr marL="784007" indent="0">
              <a:buNone/>
              <a:defRPr sz="700"/>
            </a:lvl6pPr>
            <a:lvl7pPr marL="940808" indent="0">
              <a:buNone/>
              <a:defRPr sz="700"/>
            </a:lvl7pPr>
            <a:lvl8pPr marL="1097609" indent="0">
              <a:buNone/>
              <a:defRPr sz="700"/>
            </a:lvl8pPr>
            <a:lvl9pPr marL="1254410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3230" y="2146938"/>
            <a:ext cx="3928110" cy="321945"/>
          </a:xfrm>
        </p:spPr>
        <p:txBody>
          <a:bodyPr/>
          <a:lstStyle>
            <a:lvl1pPr marL="0" indent="0">
              <a:buNone/>
              <a:defRPr sz="500"/>
            </a:lvl1pPr>
            <a:lvl2pPr marL="156801" indent="0">
              <a:buNone/>
              <a:defRPr sz="400"/>
            </a:lvl2pPr>
            <a:lvl3pPr marL="313603" indent="0">
              <a:buNone/>
              <a:defRPr sz="300"/>
            </a:lvl3pPr>
            <a:lvl4pPr marL="470404" indent="0">
              <a:buNone/>
              <a:defRPr sz="300"/>
            </a:lvl4pPr>
            <a:lvl5pPr marL="627205" indent="0">
              <a:buNone/>
              <a:defRPr sz="300"/>
            </a:lvl5pPr>
            <a:lvl6pPr marL="784007" indent="0">
              <a:buNone/>
              <a:defRPr sz="300"/>
            </a:lvl6pPr>
            <a:lvl7pPr marL="940808" indent="0">
              <a:buNone/>
              <a:defRPr sz="300"/>
            </a:lvl7pPr>
            <a:lvl8pPr marL="1097609" indent="0">
              <a:buNone/>
              <a:defRPr sz="300"/>
            </a:lvl8pPr>
            <a:lvl9pPr marL="125441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5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7343" y="109856"/>
            <a:ext cx="5892165" cy="457200"/>
          </a:xfrm>
          <a:prstGeom prst="rect">
            <a:avLst/>
          </a:prstGeom>
        </p:spPr>
        <p:txBody>
          <a:bodyPr vert="horz" lIns="31360" tIns="15680" rIns="31360" bIns="156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343" y="640083"/>
            <a:ext cx="5892165" cy="1810386"/>
          </a:xfrm>
          <a:prstGeom prst="rect">
            <a:avLst/>
          </a:prstGeom>
        </p:spPr>
        <p:txBody>
          <a:bodyPr vert="horz" lIns="31360" tIns="15680" rIns="31360" bIns="156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7343" y="2542543"/>
            <a:ext cx="1527598" cy="146050"/>
          </a:xfrm>
          <a:prstGeom prst="rect">
            <a:avLst/>
          </a:prstGeom>
        </p:spPr>
        <p:txBody>
          <a:bodyPr vert="horz" lIns="31360" tIns="15680" rIns="31360" bIns="1568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92DAA-A64E-4ACD-AA8B-388929745585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36841" y="2542543"/>
            <a:ext cx="2073169" cy="146050"/>
          </a:xfrm>
          <a:prstGeom prst="rect">
            <a:avLst/>
          </a:prstGeom>
        </p:spPr>
        <p:txBody>
          <a:bodyPr vert="horz" lIns="31360" tIns="15680" rIns="31360" bIns="1568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91909" y="2542543"/>
            <a:ext cx="1527598" cy="146050"/>
          </a:xfrm>
          <a:prstGeom prst="rect">
            <a:avLst/>
          </a:prstGeom>
        </p:spPr>
        <p:txBody>
          <a:bodyPr vert="horz" lIns="31360" tIns="15680" rIns="31360" bIns="1568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0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603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601" indent="-1176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4802" indent="-98001" algn="l" defTabSz="313603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92003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548805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05606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62407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19209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76010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811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6801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13603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70404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27205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84007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40808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609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410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353877" y="76200"/>
            <a:ext cx="3376748" cy="2198330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t"/>
          <a:lstStyle/>
          <a:p>
            <a:r>
              <a:rPr lang="en-US" sz="900" dirty="0" smtClean="0"/>
              <a:t>Robot Network</a:t>
            </a:r>
            <a:endParaRPr lang="en-US" sz="900" dirty="0"/>
          </a:p>
        </p:txBody>
      </p:sp>
      <p:sp>
        <p:nvSpPr>
          <p:cNvPr id="214" name="Rectangle 213"/>
          <p:cNvSpPr/>
          <p:nvPr/>
        </p:nvSpPr>
        <p:spPr>
          <a:xfrm>
            <a:off x="3730626" y="76200"/>
            <a:ext cx="1447800" cy="1099165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t"/>
          <a:lstStyle/>
          <a:p>
            <a:endParaRPr lang="en-US" sz="900" dirty="0"/>
          </a:p>
        </p:txBody>
      </p:sp>
      <p:sp>
        <p:nvSpPr>
          <p:cNvPr id="287" name="Rectangle 286"/>
          <p:cNvSpPr/>
          <p:nvPr/>
        </p:nvSpPr>
        <p:spPr>
          <a:xfrm>
            <a:off x="3596966" y="89145"/>
            <a:ext cx="278616" cy="1075212"/>
          </a:xfrm>
          <a:prstGeom prst="rect">
            <a:avLst/>
          </a:prstGeom>
          <a:solidFill>
            <a:schemeClr val="bg1"/>
          </a:solidFill>
          <a:ln w="12700">
            <a:noFill/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t"/>
          <a:lstStyle/>
          <a:p>
            <a:endParaRPr lang="en-US" sz="900" dirty="0"/>
          </a:p>
        </p:txBody>
      </p:sp>
      <p:sp>
        <p:nvSpPr>
          <p:cNvPr id="87" name="Cube 86"/>
          <p:cNvSpPr/>
          <p:nvPr/>
        </p:nvSpPr>
        <p:spPr>
          <a:xfrm>
            <a:off x="2229122" y="873809"/>
            <a:ext cx="651234" cy="237093"/>
          </a:xfrm>
          <a:prstGeom prst="cub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 smtClean="0"/>
              <a:t>socket.io</a:t>
            </a:r>
            <a:endParaRPr lang="en-US" sz="800" dirty="0"/>
          </a:p>
        </p:txBody>
      </p:sp>
      <p:cxnSp>
        <p:nvCxnSpPr>
          <p:cNvPr id="88" name="Straight Arrow Connector 87"/>
          <p:cNvCxnSpPr>
            <a:stCxn id="106" idx="4"/>
            <a:endCxn id="89" idx="2"/>
          </p:cNvCxnSpPr>
          <p:nvPr/>
        </p:nvCxnSpPr>
        <p:spPr>
          <a:xfrm>
            <a:off x="2821082" y="1288722"/>
            <a:ext cx="1194323" cy="49527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Cloud 88"/>
          <p:cNvSpPr/>
          <p:nvPr/>
        </p:nvSpPr>
        <p:spPr>
          <a:xfrm>
            <a:off x="4012737" y="1527144"/>
            <a:ext cx="860171" cy="513698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 smtClean="0"/>
              <a:t>Firebase Service</a:t>
            </a:r>
            <a:endParaRPr lang="en-US" sz="800" dirty="0"/>
          </a:p>
        </p:txBody>
      </p:sp>
      <p:sp>
        <p:nvSpPr>
          <p:cNvPr id="94" name="Rectangle 93"/>
          <p:cNvSpPr/>
          <p:nvPr/>
        </p:nvSpPr>
        <p:spPr>
          <a:xfrm>
            <a:off x="1860223" y="630300"/>
            <a:ext cx="1492577" cy="109013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t"/>
          <a:lstStyle/>
          <a:p>
            <a:r>
              <a:rPr lang="en-US" sz="900" dirty="0"/>
              <a:t>l</a:t>
            </a:r>
            <a:r>
              <a:rPr lang="en-US" sz="900" dirty="0" smtClean="0"/>
              <a:t>ive_display_server.js</a:t>
            </a:r>
            <a:endParaRPr lang="en-US" sz="900" dirty="0"/>
          </a:p>
        </p:txBody>
      </p:sp>
      <p:sp>
        <p:nvSpPr>
          <p:cNvPr id="104" name="Cube 103"/>
          <p:cNvSpPr/>
          <p:nvPr/>
        </p:nvSpPr>
        <p:spPr>
          <a:xfrm>
            <a:off x="2009867" y="1423662"/>
            <a:ext cx="1089743" cy="237093"/>
          </a:xfrm>
          <a:prstGeom prst="cub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 err="1" smtClean="0"/>
              <a:t>hubo-ach_readonly</a:t>
            </a:r>
            <a:endParaRPr lang="en-US" sz="800" dirty="0"/>
          </a:p>
        </p:txBody>
      </p:sp>
      <p:cxnSp>
        <p:nvCxnSpPr>
          <p:cNvPr id="105" name="Straight Arrow Connector 104"/>
          <p:cNvCxnSpPr>
            <a:stCxn id="109" idx="3"/>
            <a:endCxn id="111" idx="1"/>
          </p:cNvCxnSpPr>
          <p:nvPr/>
        </p:nvCxnSpPr>
        <p:spPr>
          <a:xfrm flipV="1">
            <a:off x="1439849" y="1936392"/>
            <a:ext cx="704252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Cube 105"/>
          <p:cNvSpPr/>
          <p:nvPr/>
        </p:nvSpPr>
        <p:spPr>
          <a:xfrm>
            <a:off x="2229121" y="1140539"/>
            <a:ext cx="651234" cy="237093"/>
          </a:xfrm>
          <a:prstGeom prst="cub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 smtClean="0"/>
              <a:t>firebase</a:t>
            </a:r>
            <a:endParaRPr lang="en-US" sz="800" dirty="0"/>
          </a:p>
        </p:txBody>
      </p:sp>
      <p:sp>
        <p:nvSpPr>
          <p:cNvPr id="107" name="Rounded Rectangle 106"/>
          <p:cNvSpPr/>
          <p:nvPr/>
        </p:nvSpPr>
        <p:spPr>
          <a:xfrm>
            <a:off x="515082" y="337652"/>
            <a:ext cx="1087535" cy="1788914"/>
          </a:xfrm>
          <a:prstGeom prst="round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t"/>
          <a:lstStyle/>
          <a:p>
            <a:r>
              <a:rPr lang="en-US" sz="900" dirty="0" smtClean="0"/>
              <a:t>Robot Computer</a:t>
            </a:r>
            <a:endParaRPr lang="en-US" sz="900" dirty="0"/>
          </a:p>
        </p:txBody>
      </p:sp>
      <p:sp>
        <p:nvSpPr>
          <p:cNvPr id="109" name="Rectangle 108"/>
          <p:cNvSpPr/>
          <p:nvPr/>
        </p:nvSpPr>
        <p:spPr>
          <a:xfrm>
            <a:off x="677848" y="1817846"/>
            <a:ext cx="762001" cy="237093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 err="1" smtClean="0"/>
              <a:t>hubo</a:t>
            </a:r>
            <a:r>
              <a:rPr lang="en-US" sz="800" dirty="0" smtClean="0"/>
              <a:t>-daemon</a:t>
            </a:r>
            <a:endParaRPr lang="en-US" sz="800" dirty="0"/>
          </a:p>
        </p:txBody>
      </p:sp>
      <p:sp>
        <p:nvSpPr>
          <p:cNvPr id="111" name="Rectangle 110"/>
          <p:cNvSpPr/>
          <p:nvPr/>
        </p:nvSpPr>
        <p:spPr>
          <a:xfrm>
            <a:off x="2144101" y="1817845"/>
            <a:ext cx="762001" cy="23709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 err="1" smtClean="0"/>
              <a:t>hubo</a:t>
            </a:r>
            <a:r>
              <a:rPr lang="en-US" sz="800" dirty="0" smtClean="0"/>
              <a:t>-daemon</a:t>
            </a:r>
            <a:endParaRPr lang="en-US" sz="800" dirty="0"/>
          </a:p>
        </p:txBody>
      </p:sp>
      <p:sp>
        <p:nvSpPr>
          <p:cNvPr id="112" name="Rounded Rectangle 111"/>
          <p:cNvSpPr/>
          <p:nvPr/>
        </p:nvSpPr>
        <p:spPr>
          <a:xfrm>
            <a:off x="1728414" y="337652"/>
            <a:ext cx="1773611" cy="1788914"/>
          </a:xfrm>
          <a:prstGeom prst="roundRect">
            <a:avLst>
              <a:gd name="adj" fmla="val 914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t"/>
          <a:lstStyle/>
          <a:p>
            <a:r>
              <a:rPr lang="en-US" sz="900" dirty="0" smtClean="0"/>
              <a:t>Monitoring Server</a:t>
            </a:r>
            <a:endParaRPr lang="en-US" sz="900" dirty="0"/>
          </a:p>
        </p:txBody>
      </p:sp>
      <p:cxnSp>
        <p:nvCxnSpPr>
          <p:cNvPr id="121" name="Straight Arrow Connector 120"/>
          <p:cNvCxnSpPr>
            <a:stCxn id="104" idx="3"/>
            <a:endCxn id="111" idx="0"/>
          </p:cNvCxnSpPr>
          <p:nvPr/>
        </p:nvCxnSpPr>
        <p:spPr>
          <a:xfrm>
            <a:off x="2525102" y="1660755"/>
            <a:ext cx="0" cy="15709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>
          <a:xfrm>
            <a:off x="3873671" y="218888"/>
            <a:ext cx="1138928" cy="237528"/>
          </a:xfrm>
          <a:prstGeom prst="round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t"/>
          <a:lstStyle/>
          <a:p>
            <a:r>
              <a:rPr lang="en-US" sz="900" dirty="0" smtClean="0"/>
              <a:t>Monitoring Client 1</a:t>
            </a:r>
            <a:endParaRPr lang="en-US" sz="900" dirty="0"/>
          </a:p>
        </p:txBody>
      </p:sp>
      <p:cxnSp>
        <p:nvCxnSpPr>
          <p:cNvPr id="137" name="Straight Arrow Connector 136"/>
          <p:cNvCxnSpPr>
            <a:stCxn id="128" idx="1"/>
            <a:endCxn id="87" idx="5"/>
          </p:cNvCxnSpPr>
          <p:nvPr/>
        </p:nvCxnSpPr>
        <p:spPr>
          <a:xfrm flipH="1">
            <a:off x="2880356" y="337652"/>
            <a:ext cx="993315" cy="62506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89" idx="0"/>
            <a:endCxn id="258" idx="1"/>
          </p:cNvCxnSpPr>
          <p:nvPr/>
        </p:nvCxnSpPr>
        <p:spPr>
          <a:xfrm flipV="1">
            <a:off x="4872191" y="1534578"/>
            <a:ext cx="172575" cy="24941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3873671" y="1294996"/>
            <a:ext cx="2295354" cy="97953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t"/>
          <a:lstStyle/>
          <a:p>
            <a:r>
              <a:rPr lang="en-US" sz="900" dirty="0" smtClean="0"/>
              <a:t>Internet</a:t>
            </a:r>
            <a:endParaRPr lang="en-US" sz="900" dirty="0"/>
          </a:p>
        </p:txBody>
      </p:sp>
      <p:sp>
        <p:nvSpPr>
          <p:cNvPr id="171" name="Rounded Rectangle 170"/>
          <p:cNvSpPr/>
          <p:nvPr/>
        </p:nvSpPr>
        <p:spPr>
          <a:xfrm>
            <a:off x="5359259" y="337652"/>
            <a:ext cx="561393" cy="228600"/>
          </a:xfrm>
          <a:prstGeom prst="round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t"/>
          <a:lstStyle/>
          <a:p>
            <a:r>
              <a:rPr lang="en-US" sz="800" dirty="0" smtClean="0"/>
              <a:t>Machine</a:t>
            </a:r>
            <a:endParaRPr lang="en-US" sz="800" dirty="0"/>
          </a:p>
        </p:txBody>
      </p:sp>
      <p:sp>
        <p:nvSpPr>
          <p:cNvPr id="172" name="Rectangle 171"/>
          <p:cNvSpPr/>
          <p:nvPr/>
        </p:nvSpPr>
        <p:spPr>
          <a:xfrm>
            <a:off x="5359259" y="636716"/>
            <a:ext cx="561393" cy="23709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 smtClean="0"/>
              <a:t>process</a:t>
            </a:r>
            <a:endParaRPr lang="en-US" sz="800" dirty="0"/>
          </a:p>
        </p:txBody>
      </p:sp>
      <p:sp>
        <p:nvSpPr>
          <p:cNvPr id="173" name="Cube 172"/>
          <p:cNvSpPr/>
          <p:nvPr/>
        </p:nvSpPr>
        <p:spPr>
          <a:xfrm>
            <a:off x="5359259" y="927264"/>
            <a:ext cx="538242" cy="237093"/>
          </a:xfrm>
          <a:prstGeom prst="cub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 smtClean="0"/>
              <a:t>module</a:t>
            </a:r>
            <a:endParaRPr lang="en-US" sz="800" dirty="0"/>
          </a:p>
        </p:txBody>
      </p:sp>
      <p:cxnSp>
        <p:nvCxnSpPr>
          <p:cNvPr id="240" name="Straight Arrow Connector 239"/>
          <p:cNvCxnSpPr>
            <a:stCxn id="252" idx="1"/>
            <a:endCxn id="87" idx="5"/>
          </p:cNvCxnSpPr>
          <p:nvPr/>
        </p:nvCxnSpPr>
        <p:spPr>
          <a:xfrm flipH="1">
            <a:off x="2880356" y="630300"/>
            <a:ext cx="995226" cy="33241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251" idx="1"/>
            <a:endCxn id="87" idx="5"/>
          </p:cNvCxnSpPr>
          <p:nvPr/>
        </p:nvCxnSpPr>
        <p:spPr>
          <a:xfrm flipH="1">
            <a:off x="2880356" y="933741"/>
            <a:ext cx="995226" cy="2897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Rounded Rectangle 250"/>
          <p:cNvSpPr/>
          <p:nvPr/>
        </p:nvSpPr>
        <p:spPr>
          <a:xfrm>
            <a:off x="3875582" y="814977"/>
            <a:ext cx="1138928" cy="237528"/>
          </a:xfrm>
          <a:prstGeom prst="round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t"/>
          <a:lstStyle/>
          <a:p>
            <a:r>
              <a:rPr lang="en-US" sz="900" dirty="0" smtClean="0"/>
              <a:t>Monitoring Client </a:t>
            </a:r>
            <a:r>
              <a:rPr lang="en-US" sz="900" i="1" dirty="0" smtClean="0"/>
              <a:t>N</a:t>
            </a:r>
            <a:endParaRPr lang="en-US" sz="900" dirty="0"/>
          </a:p>
        </p:txBody>
      </p:sp>
      <p:sp>
        <p:nvSpPr>
          <p:cNvPr id="252" name="Rectangle 251"/>
          <p:cNvSpPr/>
          <p:nvPr/>
        </p:nvSpPr>
        <p:spPr>
          <a:xfrm>
            <a:off x="3875582" y="511754"/>
            <a:ext cx="1137017" cy="237092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700" dirty="0"/>
              <a:t>• • •</a:t>
            </a:r>
          </a:p>
        </p:txBody>
      </p:sp>
      <p:sp>
        <p:nvSpPr>
          <p:cNvPr id="258" name="Rounded Rectangle 257"/>
          <p:cNvSpPr/>
          <p:nvPr/>
        </p:nvSpPr>
        <p:spPr>
          <a:xfrm>
            <a:off x="5044766" y="1415814"/>
            <a:ext cx="971859" cy="237528"/>
          </a:xfrm>
          <a:prstGeom prst="round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t"/>
          <a:lstStyle/>
          <a:p>
            <a:r>
              <a:rPr lang="en-US" sz="900" dirty="0" smtClean="0"/>
              <a:t>Remote Client 1</a:t>
            </a:r>
            <a:endParaRPr lang="en-US" sz="900" dirty="0"/>
          </a:p>
        </p:txBody>
      </p:sp>
      <p:sp>
        <p:nvSpPr>
          <p:cNvPr id="259" name="Rounded Rectangle 258"/>
          <p:cNvSpPr/>
          <p:nvPr/>
        </p:nvSpPr>
        <p:spPr>
          <a:xfrm>
            <a:off x="5044766" y="1952010"/>
            <a:ext cx="971859" cy="237528"/>
          </a:xfrm>
          <a:prstGeom prst="round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t"/>
          <a:lstStyle/>
          <a:p>
            <a:r>
              <a:rPr lang="en-US" sz="900" dirty="0" smtClean="0"/>
              <a:t>Remote Client </a:t>
            </a:r>
            <a:r>
              <a:rPr lang="en-US" sz="900" i="1" dirty="0" smtClean="0"/>
              <a:t>N</a:t>
            </a:r>
            <a:endParaRPr lang="en-US" sz="900" dirty="0"/>
          </a:p>
        </p:txBody>
      </p:sp>
      <p:sp>
        <p:nvSpPr>
          <p:cNvPr id="284" name="Rectangle 283"/>
          <p:cNvSpPr/>
          <p:nvPr/>
        </p:nvSpPr>
        <p:spPr>
          <a:xfrm>
            <a:off x="5044766" y="1665447"/>
            <a:ext cx="971859" cy="237092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700" dirty="0"/>
              <a:t>• • •</a:t>
            </a:r>
          </a:p>
        </p:txBody>
      </p:sp>
      <p:cxnSp>
        <p:nvCxnSpPr>
          <p:cNvPr id="285" name="Straight Arrow Connector 284"/>
          <p:cNvCxnSpPr>
            <a:stCxn id="89" idx="0"/>
            <a:endCxn id="259" idx="1"/>
          </p:cNvCxnSpPr>
          <p:nvPr/>
        </p:nvCxnSpPr>
        <p:spPr>
          <a:xfrm>
            <a:off x="4872191" y="1783993"/>
            <a:ext cx="172575" cy="28678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89" idx="0"/>
            <a:endCxn id="284" idx="1"/>
          </p:cNvCxnSpPr>
          <p:nvPr/>
        </p:nvCxnSpPr>
        <p:spPr>
          <a:xfrm>
            <a:off x="4872191" y="1783993"/>
            <a:ext cx="17257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5271018" y="76200"/>
            <a:ext cx="385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Key: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6526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38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M. Hilton</dc:creator>
  <cp:lastModifiedBy>William M. Hilton</cp:lastModifiedBy>
  <cp:revision>19</cp:revision>
  <dcterms:created xsi:type="dcterms:W3CDTF">2014-01-10T16:05:50Z</dcterms:created>
  <dcterms:modified xsi:type="dcterms:W3CDTF">2014-01-19T19:01:38Z</dcterms:modified>
</cp:coreProperties>
</file>