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546850" cy="3657600"/>
  <p:notesSz cx="6858000" cy="9144000"/>
  <p:defaultTextStyle>
    <a:defPPr>
      <a:defRPr lang="en-US"/>
    </a:defPPr>
    <a:lvl1pPr marL="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801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603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404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7205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4007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808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7609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4410" algn="l" defTabSz="31360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0" y="-684"/>
      </p:cViewPr>
      <p:guideLst>
        <p:guide orient="horz" pos="1152"/>
        <p:guide pos="2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016" y="1136230"/>
            <a:ext cx="5564823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030" y="2072641"/>
            <a:ext cx="4582795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6468" y="146478"/>
            <a:ext cx="1473041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342" y="146478"/>
            <a:ext cx="431001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154" y="2350348"/>
            <a:ext cx="5564823" cy="72644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54" y="1550251"/>
            <a:ext cx="5564823" cy="800100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680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6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704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720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400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8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760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44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344" y="853444"/>
            <a:ext cx="2891525" cy="2413848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7984" y="853444"/>
            <a:ext cx="2891525" cy="2413848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351" y="818734"/>
            <a:ext cx="2892664" cy="34120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351" y="1159940"/>
            <a:ext cx="2892664" cy="210735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25712" y="818734"/>
            <a:ext cx="2893797" cy="34120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56801" indent="0">
              <a:buNone/>
              <a:defRPr sz="700" b="1"/>
            </a:lvl2pPr>
            <a:lvl3pPr marL="313603" indent="0">
              <a:buNone/>
              <a:defRPr sz="600" b="1"/>
            </a:lvl3pPr>
            <a:lvl4pPr marL="470404" indent="0">
              <a:buNone/>
              <a:defRPr sz="500" b="1"/>
            </a:lvl4pPr>
            <a:lvl5pPr marL="627205" indent="0">
              <a:buNone/>
              <a:defRPr sz="500" b="1"/>
            </a:lvl5pPr>
            <a:lvl6pPr marL="784007" indent="0">
              <a:buNone/>
              <a:defRPr sz="500" b="1"/>
            </a:lvl6pPr>
            <a:lvl7pPr marL="940808" indent="0">
              <a:buNone/>
              <a:defRPr sz="500" b="1"/>
            </a:lvl7pPr>
            <a:lvl8pPr marL="1097609" indent="0">
              <a:buNone/>
              <a:defRPr sz="500" b="1"/>
            </a:lvl8pPr>
            <a:lvl9pPr marL="125441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25712" y="1159940"/>
            <a:ext cx="2893797" cy="210735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56" y="145627"/>
            <a:ext cx="2153866" cy="61976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647" y="145633"/>
            <a:ext cx="3659871" cy="312166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356" y="765393"/>
            <a:ext cx="2153866" cy="2501900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230" y="2560325"/>
            <a:ext cx="3928110" cy="30226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3230" y="326813"/>
            <a:ext cx="3928110" cy="2194560"/>
          </a:xfrm>
        </p:spPr>
        <p:txBody>
          <a:bodyPr/>
          <a:lstStyle>
            <a:lvl1pPr marL="0" indent="0">
              <a:buNone/>
              <a:defRPr sz="1100"/>
            </a:lvl1pPr>
            <a:lvl2pPr marL="156801" indent="0">
              <a:buNone/>
              <a:defRPr sz="900"/>
            </a:lvl2pPr>
            <a:lvl3pPr marL="313603" indent="0">
              <a:buNone/>
              <a:defRPr sz="900"/>
            </a:lvl3pPr>
            <a:lvl4pPr marL="470404" indent="0">
              <a:buNone/>
              <a:defRPr sz="700"/>
            </a:lvl4pPr>
            <a:lvl5pPr marL="627205" indent="0">
              <a:buNone/>
              <a:defRPr sz="700"/>
            </a:lvl5pPr>
            <a:lvl6pPr marL="784007" indent="0">
              <a:buNone/>
              <a:defRPr sz="700"/>
            </a:lvl6pPr>
            <a:lvl7pPr marL="940808" indent="0">
              <a:buNone/>
              <a:defRPr sz="700"/>
            </a:lvl7pPr>
            <a:lvl8pPr marL="1097609" indent="0">
              <a:buNone/>
              <a:defRPr sz="700"/>
            </a:lvl8pPr>
            <a:lvl9pPr marL="1254410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3230" y="2862585"/>
            <a:ext cx="3928110" cy="429260"/>
          </a:xfrm>
        </p:spPr>
        <p:txBody>
          <a:bodyPr/>
          <a:lstStyle>
            <a:lvl1pPr marL="0" indent="0">
              <a:buNone/>
              <a:defRPr sz="500"/>
            </a:lvl1pPr>
            <a:lvl2pPr marL="156801" indent="0">
              <a:buNone/>
              <a:defRPr sz="400"/>
            </a:lvl2pPr>
            <a:lvl3pPr marL="313603" indent="0">
              <a:buNone/>
              <a:defRPr sz="300"/>
            </a:lvl3pPr>
            <a:lvl4pPr marL="470404" indent="0">
              <a:buNone/>
              <a:defRPr sz="300"/>
            </a:lvl4pPr>
            <a:lvl5pPr marL="627205" indent="0">
              <a:buNone/>
              <a:defRPr sz="300"/>
            </a:lvl5pPr>
            <a:lvl6pPr marL="784007" indent="0">
              <a:buNone/>
              <a:defRPr sz="300"/>
            </a:lvl6pPr>
            <a:lvl7pPr marL="940808" indent="0">
              <a:buNone/>
              <a:defRPr sz="300"/>
            </a:lvl7pPr>
            <a:lvl8pPr marL="1097609" indent="0">
              <a:buNone/>
              <a:defRPr sz="300"/>
            </a:lvl8pPr>
            <a:lvl9pPr marL="125441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345" y="146475"/>
            <a:ext cx="5892165" cy="609600"/>
          </a:xfrm>
          <a:prstGeom prst="rect">
            <a:avLst/>
          </a:prstGeom>
        </p:spPr>
        <p:txBody>
          <a:bodyPr vert="horz" lIns="31360" tIns="15680" rIns="31360" bIns="156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345" y="853444"/>
            <a:ext cx="5892165" cy="2413848"/>
          </a:xfrm>
          <a:prstGeom prst="rect">
            <a:avLst/>
          </a:prstGeom>
        </p:spPr>
        <p:txBody>
          <a:bodyPr vert="horz" lIns="31360" tIns="15680" rIns="31360" bIns="156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343" y="3390058"/>
            <a:ext cx="1527598" cy="194733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2DAA-A64E-4ACD-AA8B-388929745585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6843" y="3390058"/>
            <a:ext cx="2073169" cy="194733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91909" y="3390058"/>
            <a:ext cx="1527598" cy="194733"/>
          </a:xfrm>
          <a:prstGeom prst="rect">
            <a:avLst/>
          </a:prstGeom>
        </p:spPr>
        <p:txBody>
          <a:bodyPr vert="horz" lIns="31360" tIns="15680" rIns="31360" bIns="1568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9FE8-952C-4F21-BA6B-499456787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603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601" indent="-1176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802" indent="-980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92003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805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5606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407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9209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76010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811" indent="-78401" algn="l" defTabSz="313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801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603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404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7205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4007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808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609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10" algn="l" defTabSz="313603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C:\Users\William\Dropbox\Hubo\Conference Papers\IROS 2014\figures\2014-01-20 15.51.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739254" y="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William\Dropbox\Hubo\Conference Papers\IROS 2014\figures\hubo_landsca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0"/>
            <a:ext cx="313911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C:\Users\William\Dropbox\Hubo\Conference Papers\IROS 2014\figures\drc_landsca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1845860"/>
            <a:ext cx="346686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William\Dropbox\Hubo\Conference Papers\IROS 2014\figures\2014-01-20 15.51.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739254" y="184813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M. Hilton</dc:creator>
  <cp:lastModifiedBy>William M. Hilton</cp:lastModifiedBy>
  <cp:revision>21</cp:revision>
  <dcterms:created xsi:type="dcterms:W3CDTF">2014-01-10T16:05:50Z</dcterms:created>
  <dcterms:modified xsi:type="dcterms:W3CDTF">2014-01-20T22:41:43Z</dcterms:modified>
</cp:coreProperties>
</file>