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EE"/>
    <a:srgbClr val="BB94BF"/>
    <a:srgbClr val="FFFF03"/>
    <a:srgbClr val="65A33E"/>
    <a:srgbClr val="5FC08B"/>
    <a:srgbClr val="EF9D3E"/>
    <a:srgbClr val="509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3D98-6AB0-44C4-BC43-006F9B35E6E4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BCE4-0440-41FE-9D88-E43851060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2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3D98-6AB0-44C4-BC43-006F9B35E6E4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BCE4-0440-41FE-9D88-E43851060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3D98-6AB0-44C4-BC43-006F9B35E6E4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BCE4-0440-41FE-9D88-E43851060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93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3D98-6AB0-44C4-BC43-006F9B35E6E4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BCE4-0440-41FE-9D88-E43851060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4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3D98-6AB0-44C4-BC43-006F9B35E6E4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BCE4-0440-41FE-9D88-E43851060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45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3D98-6AB0-44C4-BC43-006F9B35E6E4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BCE4-0440-41FE-9D88-E43851060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15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3D98-6AB0-44C4-BC43-006F9B35E6E4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BCE4-0440-41FE-9D88-E43851060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1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3D98-6AB0-44C4-BC43-006F9B35E6E4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BCE4-0440-41FE-9D88-E43851060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7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3D98-6AB0-44C4-BC43-006F9B35E6E4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BCE4-0440-41FE-9D88-E43851060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60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3D98-6AB0-44C4-BC43-006F9B35E6E4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BCE4-0440-41FE-9D88-E43851060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1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3D98-6AB0-44C4-BC43-006F9B35E6E4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BCE4-0440-41FE-9D88-E43851060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73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3D98-6AB0-44C4-BC43-006F9B35E6E4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DBCE4-0440-41FE-9D88-E43851060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1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85" y="765989"/>
            <a:ext cx="6591300" cy="48482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62397" y="972066"/>
            <a:ext cx="897925" cy="584775"/>
          </a:xfrm>
          <a:prstGeom prst="rect">
            <a:avLst/>
          </a:prstGeom>
          <a:solidFill>
            <a:srgbClr val="5091CF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포인트 적립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5738" y="955589"/>
            <a:ext cx="897925" cy="584775"/>
          </a:xfrm>
          <a:prstGeom prst="rect">
            <a:avLst/>
          </a:prstGeom>
          <a:solidFill>
            <a:srgbClr val="5091CF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포인트 차감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04736" y="1878116"/>
            <a:ext cx="799070" cy="230832"/>
          </a:xfrm>
          <a:prstGeom prst="rect">
            <a:avLst/>
          </a:prstGeom>
          <a:solidFill>
            <a:srgbClr val="5091CF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포인트 적립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6798" y="1878116"/>
            <a:ext cx="799070" cy="230832"/>
          </a:xfrm>
          <a:prstGeom prst="rect">
            <a:avLst/>
          </a:prstGeom>
          <a:solidFill>
            <a:srgbClr val="5091CF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포인트 차감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58050" y="2125424"/>
            <a:ext cx="282145" cy="230832"/>
          </a:xfrm>
          <a:prstGeom prst="rect">
            <a:avLst/>
          </a:prstGeom>
          <a:solidFill>
            <a:srgbClr val="5091CF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35260" y="2125485"/>
            <a:ext cx="342902" cy="230832"/>
          </a:xfrm>
          <a:prstGeom prst="rect">
            <a:avLst/>
          </a:prstGeom>
          <a:solidFill>
            <a:srgbClr val="5091CF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7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4435" y="1147119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장소 체크인함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15257" y="5565818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사용함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691173" y="959447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적립함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91173" y="2980031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차감함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64435" y="2745257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장소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체크아웃함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04103" y="1151237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체크인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04103" y="2745257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체크아웃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25264" y="1851188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차감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85908" y="4372228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지불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59" y="2056112"/>
            <a:ext cx="600075" cy="92392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938" y="4777234"/>
            <a:ext cx="600075" cy="92392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43808" y="1933831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체크인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25840" y="436344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적립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525840" y="2456928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차감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90014" y="4937678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지불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0086" y="551936"/>
            <a:ext cx="4069492" cy="34516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191633" y="98849"/>
            <a:ext cx="4069492" cy="398859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036539" y="4176584"/>
            <a:ext cx="4069492" cy="259494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5849" y="683741"/>
            <a:ext cx="96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checkIn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722587" y="135658"/>
            <a:ext cx="96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point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049340" y="4280132"/>
            <a:ext cx="96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pay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447159" y="683740"/>
            <a:ext cx="1179976" cy="817605"/>
          </a:xfrm>
          <a:prstGeom prst="rect">
            <a:avLst/>
          </a:prstGeom>
          <a:solidFill>
            <a:srgbClr val="BB94B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포인트갱신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checkIn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07312" y="573549"/>
            <a:ext cx="1243914" cy="1046206"/>
          </a:xfrm>
          <a:prstGeom prst="rect">
            <a:avLst/>
          </a:prstGeom>
          <a:solidFill>
            <a:srgbClr val="BB94B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체크아웃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(point)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꺾인 연결선 6"/>
          <p:cNvCxnSpPr>
            <a:stCxn id="20" idx="3"/>
            <a:endCxn id="30" idx="1"/>
          </p:cNvCxnSpPr>
          <p:nvPr/>
        </p:nvCxnSpPr>
        <p:spPr>
          <a:xfrm flipV="1">
            <a:off x="4008349" y="1096652"/>
            <a:ext cx="3398963" cy="2171708"/>
          </a:xfrm>
          <a:prstGeom prst="bentConnector3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2" idx="0"/>
            <a:endCxn id="29" idx="0"/>
          </p:cNvCxnSpPr>
          <p:nvPr/>
        </p:nvCxnSpPr>
        <p:spPr>
          <a:xfrm rot="16200000" flipV="1">
            <a:off x="5537286" y="-3816398"/>
            <a:ext cx="275707" cy="9275983"/>
          </a:xfrm>
          <a:prstGeom prst="bentConnector3">
            <a:avLst>
              <a:gd name="adj1" fmla="val 227732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8" idx="3"/>
            <a:endCxn id="18" idx="2"/>
          </p:cNvCxnSpPr>
          <p:nvPr/>
        </p:nvCxnSpPr>
        <p:spPr>
          <a:xfrm flipV="1">
            <a:off x="7959171" y="2897394"/>
            <a:ext cx="188050" cy="31915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091675" y="5090079"/>
            <a:ext cx="1243914" cy="1046206"/>
          </a:xfrm>
          <a:prstGeom prst="rect">
            <a:avLst/>
          </a:prstGeom>
          <a:solidFill>
            <a:srgbClr val="5FC08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사용자정보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23784" y="4588480"/>
            <a:ext cx="1860202" cy="18268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21044" y="4699682"/>
            <a:ext cx="1351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customercenter</a:t>
            </a:r>
            <a:endParaRPr lang="ko-KR" altLang="en-US" sz="1200" dirty="0"/>
          </a:p>
        </p:txBody>
      </p:sp>
      <p:sp>
        <p:nvSpPr>
          <p:cNvPr id="9" name="자유형 8"/>
          <p:cNvSpPr/>
          <p:nvPr/>
        </p:nvSpPr>
        <p:spPr>
          <a:xfrm>
            <a:off x="4596714" y="2619632"/>
            <a:ext cx="3459891" cy="3815798"/>
          </a:xfrm>
          <a:custGeom>
            <a:avLst/>
            <a:gdLst>
              <a:gd name="connsiteX0" fmla="*/ 0 w 3459891"/>
              <a:gd name="connsiteY0" fmla="*/ 2751438 h 3815798"/>
              <a:gd name="connsiteX1" fmla="*/ 782594 w 3459891"/>
              <a:gd name="connsiteY1" fmla="*/ 2487827 h 3815798"/>
              <a:gd name="connsiteX2" fmla="*/ 1589902 w 3459891"/>
              <a:gd name="connsiteY2" fmla="*/ 3048000 h 3815798"/>
              <a:gd name="connsiteX3" fmla="*/ 3039762 w 3459891"/>
              <a:gd name="connsiteY3" fmla="*/ 3665838 h 3815798"/>
              <a:gd name="connsiteX4" fmla="*/ 3459891 w 3459891"/>
              <a:gd name="connsiteY4" fmla="*/ 0 h 3815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891" h="3815798">
                <a:moveTo>
                  <a:pt x="0" y="2751438"/>
                </a:moveTo>
                <a:cubicBezTo>
                  <a:pt x="258805" y="2594919"/>
                  <a:pt x="517610" y="2438400"/>
                  <a:pt x="782594" y="2487827"/>
                </a:cubicBezTo>
                <a:cubicBezTo>
                  <a:pt x="1047578" y="2537254"/>
                  <a:pt x="1213707" y="2851665"/>
                  <a:pt x="1589902" y="3048000"/>
                </a:cubicBezTo>
                <a:cubicBezTo>
                  <a:pt x="1966097" y="3244335"/>
                  <a:pt x="2728097" y="4173838"/>
                  <a:pt x="3039762" y="3665838"/>
                </a:cubicBezTo>
                <a:cubicBezTo>
                  <a:pt x="3351427" y="3157838"/>
                  <a:pt x="3405659" y="1578919"/>
                  <a:pt x="3459891" y="0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7860434" y="2619632"/>
            <a:ext cx="212283" cy="25952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9" idx="4"/>
          </p:cNvCxnSpPr>
          <p:nvPr/>
        </p:nvCxnSpPr>
        <p:spPr>
          <a:xfrm>
            <a:off x="8056605" y="2619632"/>
            <a:ext cx="195670" cy="210683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4435" y="1147119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장소 체크인함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15257" y="5565818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사용함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691173" y="959447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적립함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91173" y="2980031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차감함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64435" y="2745257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장소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체크아웃함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04103" y="1151237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체크인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04103" y="2745257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체크아웃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25264" y="1851188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차감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85908" y="4372228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지불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59" y="2056112"/>
            <a:ext cx="600075" cy="92392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938" y="4777234"/>
            <a:ext cx="600075" cy="92392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43808" y="1933831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체크인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25840" y="436344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적립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525840" y="2456928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차감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90014" y="4937678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지불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0086" y="551936"/>
            <a:ext cx="4069492" cy="34516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191633" y="98849"/>
            <a:ext cx="4069492" cy="398859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036539" y="4176584"/>
            <a:ext cx="4069492" cy="259494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5849" y="683741"/>
            <a:ext cx="96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checkIn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722587" y="135658"/>
            <a:ext cx="96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point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049340" y="4280132"/>
            <a:ext cx="96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pay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447159" y="683740"/>
            <a:ext cx="1179976" cy="817605"/>
          </a:xfrm>
          <a:prstGeom prst="rect">
            <a:avLst/>
          </a:prstGeom>
          <a:solidFill>
            <a:srgbClr val="BB94B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포인트갱신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checkIn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07312" y="573549"/>
            <a:ext cx="1243914" cy="1046206"/>
          </a:xfrm>
          <a:prstGeom prst="rect">
            <a:avLst/>
          </a:prstGeom>
          <a:solidFill>
            <a:srgbClr val="BB94B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체크아웃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(point)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꺾인 연결선 6"/>
          <p:cNvCxnSpPr>
            <a:stCxn id="20" idx="3"/>
            <a:endCxn id="30" idx="1"/>
          </p:cNvCxnSpPr>
          <p:nvPr/>
        </p:nvCxnSpPr>
        <p:spPr>
          <a:xfrm flipV="1">
            <a:off x="4008349" y="1096652"/>
            <a:ext cx="3398963" cy="2171708"/>
          </a:xfrm>
          <a:prstGeom prst="bentConnector3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2" idx="0"/>
            <a:endCxn id="29" idx="0"/>
          </p:cNvCxnSpPr>
          <p:nvPr/>
        </p:nvCxnSpPr>
        <p:spPr>
          <a:xfrm rot="16200000" flipV="1">
            <a:off x="5537286" y="-3816398"/>
            <a:ext cx="275707" cy="9275983"/>
          </a:xfrm>
          <a:prstGeom prst="bentConnector3">
            <a:avLst>
              <a:gd name="adj1" fmla="val 227732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8" idx="3"/>
            <a:endCxn id="18" idx="2"/>
          </p:cNvCxnSpPr>
          <p:nvPr/>
        </p:nvCxnSpPr>
        <p:spPr>
          <a:xfrm flipV="1">
            <a:off x="7959171" y="2897394"/>
            <a:ext cx="188050" cy="31915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091675" y="5090079"/>
            <a:ext cx="1243914" cy="1046206"/>
          </a:xfrm>
          <a:prstGeom prst="rect">
            <a:avLst/>
          </a:prstGeom>
          <a:solidFill>
            <a:srgbClr val="5FC08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사용자정보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23784" y="4588480"/>
            <a:ext cx="1860202" cy="18268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21044" y="4699682"/>
            <a:ext cx="1351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customercenter</a:t>
            </a:r>
            <a:endParaRPr lang="ko-KR" altLang="en-US" sz="1200" dirty="0"/>
          </a:p>
        </p:txBody>
      </p:sp>
      <p:sp>
        <p:nvSpPr>
          <p:cNvPr id="36" name="자유형 35"/>
          <p:cNvSpPr/>
          <p:nvPr/>
        </p:nvSpPr>
        <p:spPr>
          <a:xfrm>
            <a:off x="922638" y="1210962"/>
            <a:ext cx="6730313" cy="1752140"/>
          </a:xfrm>
          <a:custGeom>
            <a:avLst/>
            <a:gdLst>
              <a:gd name="connsiteX0" fmla="*/ 0 w 6730313"/>
              <a:gd name="connsiteY0" fmla="*/ 1194487 h 1752140"/>
              <a:gd name="connsiteX1" fmla="*/ 922638 w 6730313"/>
              <a:gd name="connsiteY1" fmla="*/ 535460 h 1752140"/>
              <a:gd name="connsiteX2" fmla="*/ 2875005 w 6730313"/>
              <a:gd name="connsiteY2" fmla="*/ 560173 h 1752140"/>
              <a:gd name="connsiteX3" fmla="*/ 2825578 w 6730313"/>
              <a:gd name="connsiteY3" fmla="*/ 1746422 h 1752140"/>
              <a:gd name="connsiteX4" fmla="*/ 6730313 w 6730313"/>
              <a:gd name="connsiteY4" fmla="*/ 0 h 175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0313" h="1752140">
                <a:moveTo>
                  <a:pt x="0" y="1194487"/>
                </a:moveTo>
                <a:cubicBezTo>
                  <a:pt x="221735" y="917833"/>
                  <a:pt x="443471" y="641179"/>
                  <a:pt x="922638" y="535460"/>
                </a:cubicBezTo>
                <a:cubicBezTo>
                  <a:pt x="1401806" y="429741"/>
                  <a:pt x="2557848" y="358346"/>
                  <a:pt x="2875005" y="560173"/>
                </a:cubicBezTo>
                <a:cubicBezTo>
                  <a:pt x="3192162" y="762000"/>
                  <a:pt x="2183027" y="1839784"/>
                  <a:pt x="2825578" y="1746422"/>
                </a:cubicBezTo>
                <a:cubicBezTo>
                  <a:pt x="3468129" y="1653060"/>
                  <a:pt x="5099221" y="826530"/>
                  <a:pt x="6730313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>
            <a:endCxn id="36" idx="4"/>
          </p:cNvCxnSpPr>
          <p:nvPr/>
        </p:nvCxnSpPr>
        <p:spPr>
          <a:xfrm>
            <a:off x="7315200" y="1210962"/>
            <a:ext cx="33775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6" idx="4"/>
          </p:cNvCxnSpPr>
          <p:nvPr/>
        </p:nvCxnSpPr>
        <p:spPr>
          <a:xfrm flipH="1">
            <a:off x="7525264" y="1210962"/>
            <a:ext cx="127687" cy="29038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자유형 38"/>
          <p:cNvSpPr/>
          <p:nvPr/>
        </p:nvSpPr>
        <p:spPr>
          <a:xfrm>
            <a:off x="4596714" y="2619632"/>
            <a:ext cx="3459891" cy="3815798"/>
          </a:xfrm>
          <a:custGeom>
            <a:avLst/>
            <a:gdLst>
              <a:gd name="connsiteX0" fmla="*/ 0 w 3459891"/>
              <a:gd name="connsiteY0" fmla="*/ 2751438 h 3815798"/>
              <a:gd name="connsiteX1" fmla="*/ 782594 w 3459891"/>
              <a:gd name="connsiteY1" fmla="*/ 2487827 h 3815798"/>
              <a:gd name="connsiteX2" fmla="*/ 1589902 w 3459891"/>
              <a:gd name="connsiteY2" fmla="*/ 3048000 h 3815798"/>
              <a:gd name="connsiteX3" fmla="*/ 3039762 w 3459891"/>
              <a:gd name="connsiteY3" fmla="*/ 3665838 h 3815798"/>
              <a:gd name="connsiteX4" fmla="*/ 3459891 w 3459891"/>
              <a:gd name="connsiteY4" fmla="*/ 0 h 3815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891" h="3815798">
                <a:moveTo>
                  <a:pt x="0" y="2751438"/>
                </a:moveTo>
                <a:cubicBezTo>
                  <a:pt x="258805" y="2594919"/>
                  <a:pt x="517610" y="2438400"/>
                  <a:pt x="782594" y="2487827"/>
                </a:cubicBezTo>
                <a:cubicBezTo>
                  <a:pt x="1047578" y="2537254"/>
                  <a:pt x="1213707" y="2851665"/>
                  <a:pt x="1589902" y="3048000"/>
                </a:cubicBezTo>
                <a:cubicBezTo>
                  <a:pt x="1966097" y="3244335"/>
                  <a:pt x="2728097" y="4173838"/>
                  <a:pt x="3039762" y="3665838"/>
                </a:cubicBezTo>
                <a:cubicBezTo>
                  <a:pt x="3351427" y="3157838"/>
                  <a:pt x="3405659" y="1578919"/>
                  <a:pt x="3459891" y="0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7860434" y="2619632"/>
            <a:ext cx="212283" cy="25952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9" idx="4"/>
          </p:cNvCxnSpPr>
          <p:nvPr/>
        </p:nvCxnSpPr>
        <p:spPr>
          <a:xfrm>
            <a:off x="8056605" y="2619632"/>
            <a:ext cx="195670" cy="210683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6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4435" y="1147119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장소 체크인함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15257" y="5565818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사용함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691173" y="959447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적립함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91173" y="2980031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차감함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64435" y="2745257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장소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체크아웃함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04103" y="1151237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체크인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04103" y="2745257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체크아웃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25264" y="1851188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차감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85908" y="4372228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지불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59" y="2056112"/>
            <a:ext cx="600075" cy="92392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938" y="4777234"/>
            <a:ext cx="600075" cy="92392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43808" y="1933831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체크인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25840" y="436344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적립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525840" y="2456928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차감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90014" y="4937678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지불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0086" y="551936"/>
            <a:ext cx="4069492" cy="34516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191633" y="98849"/>
            <a:ext cx="4069492" cy="398859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036539" y="4176584"/>
            <a:ext cx="4069492" cy="259494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5849" y="683741"/>
            <a:ext cx="96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checkIn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722587" y="135658"/>
            <a:ext cx="96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point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049340" y="4280132"/>
            <a:ext cx="96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pay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447159" y="683740"/>
            <a:ext cx="1179976" cy="817605"/>
          </a:xfrm>
          <a:prstGeom prst="rect">
            <a:avLst/>
          </a:prstGeom>
          <a:solidFill>
            <a:srgbClr val="BB94B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포인트갱신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checkIn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07312" y="573549"/>
            <a:ext cx="1243914" cy="1046206"/>
          </a:xfrm>
          <a:prstGeom prst="rect">
            <a:avLst/>
          </a:prstGeom>
          <a:solidFill>
            <a:srgbClr val="BB94B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체크아웃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(point)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꺾인 연결선 6"/>
          <p:cNvCxnSpPr>
            <a:stCxn id="20" idx="3"/>
            <a:endCxn id="30" idx="1"/>
          </p:cNvCxnSpPr>
          <p:nvPr/>
        </p:nvCxnSpPr>
        <p:spPr>
          <a:xfrm flipV="1">
            <a:off x="4008349" y="1096652"/>
            <a:ext cx="3398963" cy="2171708"/>
          </a:xfrm>
          <a:prstGeom prst="bentConnector3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2" idx="0"/>
            <a:endCxn id="29" idx="0"/>
          </p:cNvCxnSpPr>
          <p:nvPr/>
        </p:nvCxnSpPr>
        <p:spPr>
          <a:xfrm rot="16200000" flipV="1">
            <a:off x="5537286" y="-3816398"/>
            <a:ext cx="275707" cy="9275983"/>
          </a:xfrm>
          <a:prstGeom prst="bentConnector3">
            <a:avLst>
              <a:gd name="adj1" fmla="val 227732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8" idx="3"/>
            <a:endCxn id="18" idx="2"/>
          </p:cNvCxnSpPr>
          <p:nvPr/>
        </p:nvCxnSpPr>
        <p:spPr>
          <a:xfrm flipV="1">
            <a:off x="7959171" y="2897394"/>
            <a:ext cx="188050" cy="31915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091675" y="5090079"/>
            <a:ext cx="1243914" cy="1046206"/>
          </a:xfrm>
          <a:prstGeom prst="rect">
            <a:avLst/>
          </a:prstGeom>
          <a:solidFill>
            <a:srgbClr val="5FC08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사용자정보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23784" y="4588480"/>
            <a:ext cx="1860202" cy="18268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21044" y="4699682"/>
            <a:ext cx="1351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customercenter</a:t>
            </a:r>
            <a:endParaRPr lang="ko-KR" altLang="en-US" sz="1200" dirty="0"/>
          </a:p>
        </p:txBody>
      </p:sp>
      <p:sp>
        <p:nvSpPr>
          <p:cNvPr id="6" name="타원 5"/>
          <p:cNvSpPr/>
          <p:nvPr/>
        </p:nvSpPr>
        <p:spPr>
          <a:xfrm>
            <a:off x="2463114" y="4448432"/>
            <a:ext cx="502508" cy="5282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8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99" y="1503406"/>
            <a:ext cx="9734550" cy="457200"/>
          </a:xfrm>
          <a:prstGeom prst="rect">
            <a:avLst/>
          </a:prstGeom>
        </p:spPr>
      </p:pic>
      <p:sp>
        <p:nvSpPr>
          <p:cNvPr id="10" name="육각형 9"/>
          <p:cNvSpPr/>
          <p:nvPr/>
        </p:nvSpPr>
        <p:spPr>
          <a:xfrm>
            <a:off x="1112109" y="3122141"/>
            <a:ext cx="2001794" cy="1598140"/>
          </a:xfrm>
          <a:prstGeom prst="hexagon">
            <a:avLst/>
          </a:prstGeom>
          <a:solidFill>
            <a:srgbClr val="65A3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/>
          <p:nvPr/>
        </p:nvSpPr>
        <p:spPr>
          <a:xfrm>
            <a:off x="3805882" y="3122141"/>
            <a:ext cx="2001794" cy="1598140"/>
          </a:xfrm>
          <a:prstGeom prst="hexagon">
            <a:avLst/>
          </a:prstGeom>
          <a:solidFill>
            <a:srgbClr val="65A3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/>
          <p:nvPr/>
        </p:nvSpPr>
        <p:spPr>
          <a:xfrm>
            <a:off x="6326660" y="3122141"/>
            <a:ext cx="2001794" cy="1598140"/>
          </a:xfrm>
          <a:prstGeom prst="hexagon">
            <a:avLst/>
          </a:prstGeom>
          <a:solidFill>
            <a:srgbClr val="65A3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/>
          <p:nvPr/>
        </p:nvSpPr>
        <p:spPr>
          <a:xfrm>
            <a:off x="8773298" y="3122141"/>
            <a:ext cx="2001794" cy="1598140"/>
          </a:xfrm>
          <a:prstGeom prst="hexagon">
            <a:avLst/>
          </a:prstGeom>
          <a:solidFill>
            <a:srgbClr val="65A3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/>
          <p:nvPr/>
        </p:nvSpPr>
        <p:spPr>
          <a:xfrm>
            <a:off x="1569309" y="3550508"/>
            <a:ext cx="1132701" cy="741406"/>
          </a:xfrm>
          <a:prstGeom prst="hexagon">
            <a:avLst/>
          </a:prstGeom>
          <a:solidFill>
            <a:srgbClr val="FFFF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checkIn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육각형 39"/>
          <p:cNvSpPr/>
          <p:nvPr/>
        </p:nvSpPr>
        <p:spPr>
          <a:xfrm>
            <a:off x="4240428" y="3550508"/>
            <a:ext cx="1132701" cy="741406"/>
          </a:xfrm>
          <a:prstGeom prst="hexagon">
            <a:avLst/>
          </a:prstGeom>
          <a:solidFill>
            <a:srgbClr val="FFFF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육각형 40"/>
          <p:cNvSpPr/>
          <p:nvPr/>
        </p:nvSpPr>
        <p:spPr>
          <a:xfrm>
            <a:off x="6761206" y="3550508"/>
            <a:ext cx="1132701" cy="741406"/>
          </a:xfrm>
          <a:prstGeom prst="hexagon">
            <a:avLst/>
          </a:prstGeom>
          <a:solidFill>
            <a:srgbClr val="FFFF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육각형 41"/>
          <p:cNvSpPr/>
          <p:nvPr/>
        </p:nvSpPr>
        <p:spPr>
          <a:xfrm>
            <a:off x="9061623" y="3501082"/>
            <a:ext cx="1435442" cy="815546"/>
          </a:xfrm>
          <a:prstGeom prst="hexagon">
            <a:avLst/>
          </a:prstGeom>
          <a:solidFill>
            <a:srgbClr val="FFFF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</a:t>
            </a:r>
            <a:r>
              <a:rPr lang="en-US" altLang="ko-KR" dirty="0" err="1" smtClean="0">
                <a:solidFill>
                  <a:schemeClr val="tx1"/>
                </a:solidFill>
              </a:rPr>
              <a:t>utomer</a:t>
            </a:r>
            <a:r>
              <a:rPr lang="en-US" altLang="ko-KR" dirty="0" smtClean="0">
                <a:solidFill>
                  <a:schemeClr val="tx1"/>
                </a:solidFill>
              </a:rPr>
              <a:t> center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20562" y="4580238"/>
            <a:ext cx="659027" cy="2800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JPA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77264" y="4580238"/>
            <a:ext cx="659027" cy="2800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JPA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998042" y="4580238"/>
            <a:ext cx="659027" cy="2800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JPA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444681" y="4580238"/>
            <a:ext cx="659027" cy="2800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JPA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47" name="직선 화살표 연결선 46"/>
          <p:cNvCxnSpPr>
            <a:stCxn id="14" idx="2"/>
          </p:cNvCxnSpPr>
          <p:nvPr/>
        </p:nvCxnSpPr>
        <p:spPr>
          <a:xfrm flipH="1">
            <a:off x="2150075" y="4860324"/>
            <a:ext cx="1" cy="280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>
            <a:off x="4806777" y="4802658"/>
            <a:ext cx="1" cy="280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7315196" y="4802658"/>
            <a:ext cx="1" cy="280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9774193" y="4802658"/>
            <a:ext cx="1" cy="280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1569309" y="5161276"/>
            <a:ext cx="1132701" cy="568960"/>
            <a:chOff x="1569309" y="5262880"/>
            <a:chExt cx="1132701" cy="568960"/>
          </a:xfrm>
        </p:grpSpPr>
        <p:sp>
          <p:nvSpPr>
            <p:cNvPr id="51" name="순서도: 자기 디스크 50"/>
            <p:cNvSpPr/>
            <p:nvPr/>
          </p:nvSpPr>
          <p:spPr>
            <a:xfrm>
              <a:off x="1569309" y="5262880"/>
              <a:ext cx="1132701" cy="56896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1569309" y="5262880"/>
              <a:ext cx="1132701" cy="19468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239970" y="5140411"/>
            <a:ext cx="1132701" cy="568960"/>
            <a:chOff x="1569309" y="5262880"/>
            <a:chExt cx="1132701" cy="568960"/>
          </a:xfrm>
        </p:grpSpPr>
        <p:sp>
          <p:nvSpPr>
            <p:cNvPr id="55" name="순서도: 자기 디스크 54"/>
            <p:cNvSpPr/>
            <p:nvPr/>
          </p:nvSpPr>
          <p:spPr>
            <a:xfrm>
              <a:off x="1569309" y="5262880"/>
              <a:ext cx="1132701" cy="56896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1569309" y="5262880"/>
              <a:ext cx="1132701" cy="19468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761206" y="5140411"/>
            <a:ext cx="1132701" cy="568960"/>
            <a:chOff x="1569309" y="5262880"/>
            <a:chExt cx="1132701" cy="568960"/>
          </a:xfrm>
        </p:grpSpPr>
        <p:sp>
          <p:nvSpPr>
            <p:cNvPr id="58" name="순서도: 자기 디스크 57"/>
            <p:cNvSpPr/>
            <p:nvPr/>
          </p:nvSpPr>
          <p:spPr>
            <a:xfrm>
              <a:off x="1569309" y="5262880"/>
              <a:ext cx="1132701" cy="56896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1569309" y="5262880"/>
              <a:ext cx="1132701" cy="19468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9207842" y="5140411"/>
            <a:ext cx="1132701" cy="568960"/>
            <a:chOff x="1569309" y="5262880"/>
            <a:chExt cx="1132701" cy="568960"/>
          </a:xfrm>
        </p:grpSpPr>
        <p:sp>
          <p:nvSpPr>
            <p:cNvPr id="61" name="순서도: 자기 디스크 60"/>
            <p:cNvSpPr/>
            <p:nvPr/>
          </p:nvSpPr>
          <p:spPr>
            <a:xfrm>
              <a:off x="1569309" y="5262880"/>
              <a:ext cx="1132701" cy="56896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1569309" y="5262880"/>
              <a:ext cx="1132701" cy="19468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735667" y="5364431"/>
            <a:ext cx="7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H2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30125" y="5318209"/>
            <a:ext cx="7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H2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939001" y="5335099"/>
            <a:ext cx="7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H2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97997" y="5335099"/>
            <a:ext cx="7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H2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385753" y="2929241"/>
            <a:ext cx="1227437" cy="440995"/>
          </a:xfrm>
          <a:prstGeom prst="rect">
            <a:avLst/>
          </a:prstGeom>
          <a:solidFill>
            <a:srgbClr val="BB94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Kafka Listener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982592" y="2990564"/>
            <a:ext cx="1227437" cy="440995"/>
          </a:xfrm>
          <a:prstGeom prst="rect">
            <a:avLst/>
          </a:prstGeom>
          <a:solidFill>
            <a:srgbClr val="BB94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Kafka Listener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588860" y="2973308"/>
            <a:ext cx="1227437" cy="440995"/>
          </a:xfrm>
          <a:prstGeom prst="rect">
            <a:avLst/>
          </a:prstGeom>
          <a:solidFill>
            <a:srgbClr val="BB94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Kafka Listener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607275" y="4112688"/>
            <a:ext cx="1227437" cy="4409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Kafka publisher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099223" y="2929242"/>
            <a:ext cx="1227437" cy="4409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Kafka publisher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>
            <a:endCxn id="68" idx="0"/>
          </p:cNvCxnSpPr>
          <p:nvPr/>
        </p:nvCxnSpPr>
        <p:spPr>
          <a:xfrm flipH="1">
            <a:off x="1596311" y="1929945"/>
            <a:ext cx="15789" cy="106061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67" idx="0"/>
          </p:cNvCxnSpPr>
          <p:nvPr/>
        </p:nvCxnSpPr>
        <p:spPr>
          <a:xfrm>
            <a:off x="3999471" y="1960606"/>
            <a:ext cx="1" cy="96863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9202579" y="1960605"/>
            <a:ext cx="0" cy="101716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70" idx="0"/>
          </p:cNvCxnSpPr>
          <p:nvPr/>
        </p:nvCxnSpPr>
        <p:spPr>
          <a:xfrm flipV="1">
            <a:off x="3220994" y="1876127"/>
            <a:ext cx="10985" cy="223656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1" idx="0"/>
          </p:cNvCxnSpPr>
          <p:nvPr/>
        </p:nvCxnSpPr>
        <p:spPr>
          <a:xfrm flipV="1">
            <a:off x="5712942" y="1921484"/>
            <a:ext cx="2514" cy="100775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216839" y="4316628"/>
            <a:ext cx="1227437" cy="440995"/>
          </a:xfrm>
          <a:prstGeom prst="rect">
            <a:avLst/>
          </a:prstGeom>
          <a:solidFill>
            <a:srgbClr val="00A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REST Adaptor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71959" y="2773909"/>
            <a:ext cx="1227437" cy="440995"/>
          </a:xfrm>
          <a:prstGeom prst="rect">
            <a:avLst/>
          </a:prstGeom>
          <a:solidFill>
            <a:srgbClr val="00A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REST Invoker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6" name="꺾인 연결선 85"/>
          <p:cNvCxnSpPr>
            <a:stCxn id="84" idx="1"/>
            <a:endCxn id="83" idx="3"/>
          </p:cNvCxnSpPr>
          <p:nvPr/>
        </p:nvCxnSpPr>
        <p:spPr>
          <a:xfrm rot="10800000" flipV="1">
            <a:off x="6444277" y="2994406"/>
            <a:ext cx="527683" cy="154271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0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7308" y="1252151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장소 체크인함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20218887">
            <a:off x="4090087" y="1252151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흡연구역 변경함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20022544">
            <a:off x="5741774" y="1252151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흡연구역 등록함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72866" y="1252151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사용함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9800042">
            <a:off x="7393461" y="2685534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사용자 정보 변경함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9849591">
            <a:off x="9045148" y="2685534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사용자 정보 삭제함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rot="19878870">
            <a:off x="807308" y="2685534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등록함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38400" y="2685534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적립함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90087" y="2685534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차감함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9925104">
            <a:off x="5741774" y="2685534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사용자 정보 등록함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58995" y="1268627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장소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체크아웃함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73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3282" y="1400433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장소 체크인함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8581" y="5000882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사용함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31674" y="1264508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적립함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31674" y="2636108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차감함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53282" y="2994453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장소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체크아웃함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015" y="5709337"/>
            <a:ext cx="933450" cy="8763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04103" y="1151237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체크인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04103" y="2745257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체크아웃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82495" y="2456934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차감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14114" y="4681149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지불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45" y="999611"/>
            <a:ext cx="600075" cy="92392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44" y="2446639"/>
            <a:ext cx="600075" cy="92392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74" y="4488977"/>
            <a:ext cx="6000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6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4435" y="1147119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장소 체크인함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15257" y="5565818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사용함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691173" y="959447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적립함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91173" y="2980031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차감함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64435" y="2745257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장소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체크아웃함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04103" y="1151237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체크인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04103" y="2745257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체크아웃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25264" y="1851188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차감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85908" y="4372228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지불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59" y="2056112"/>
            <a:ext cx="600075" cy="92392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938" y="4777234"/>
            <a:ext cx="600075" cy="92392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43808" y="1933831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체크인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25840" y="436344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적립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525840" y="2456928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차감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90014" y="4937678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지불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0086" y="551936"/>
            <a:ext cx="4069492" cy="34516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191633" y="98849"/>
            <a:ext cx="4069492" cy="398859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036539" y="4176584"/>
            <a:ext cx="4069492" cy="259494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01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4435" y="1147119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장소 체크인함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15257" y="5565818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사용함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691173" y="959447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적립함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91173" y="2980031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차감함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64435" y="2745257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장소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체크아웃함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04103" y="1151237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체크인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04103" y="2745257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체크아웃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25264" y="1851188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차감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85908" y="4372228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지불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59" y="2056112"/>
            <a:ext cx="600075" cy="92392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938" y="4777234"/>
            <a:ext cx="600075" cy="92392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43808" y="1933831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체크인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25840" y="436344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적립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525840" y="2456928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차감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90014" y="4937678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지불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0086" y="551936"/>
            <a:ext cx="4069492" cy="34516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191633" y="98849"/>
            <a:ext cx="4069492" cy="398859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036539" y="4176584"/>
            <a:ext cx="4069492" cy="259494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5849" y="683741"/>
            <a:ext cx="96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checkIn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722587" y="135658"/>
            <a:ext cx="96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point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049340" y="4280132"/>
            <a:ext cx="96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pay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371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4435" y="1147119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장소 체크인함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15257" y="5565818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사용함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691173" y="959447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적립함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91173" y="2980031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차감함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64435" y="2745257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장소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체크아웃함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04103" y="1151237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체크인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04103" y="2745257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체크아웃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25264" y="1851188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차감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85908" y="4372228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지불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59" y="2056112"/>
            <a:ext cx="600075" cy="92392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938" y="4777234"/>
            <a:ext cx="600075" cy="92392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43808" y="1933831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체크인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25840" y="436344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적립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525840" y="2456928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차감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90014" y="4937678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지불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0086" y="551936"/>
            <a:ext cx="4069492" cy="34516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191633" y="98849"/>
            <a:ext cx="4069492" cy="398859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036539" y="4176584"/>
            <a:ext cx="4069492" cy="259494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5849" y="683741"/>
            <a:ext cx="96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checkIn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722587" y="135658"/>
            <a:ext cx="96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point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049340" y="4280132"/>
            <a:ext cx="96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pay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10762896" y="299137"/>
            <a:ext cx="1243914" cy="1046206"/>
          </a:xfrm>
          <a:prstGeom prst="rect">
            <a:avLst/>
          </a:prstGeom>
          <a:solidFill>
            <a:srgbClr val="BB94B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포인트갱신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checkIn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47390" y="2509453"/>
            <a:ext cx="1243914" cy="1046206"/>
          </a:xfrm>
          <a:prstGeom prst="rect">
            <a:avLst/>
          </a:prstGeom>
          <a:solidFill>
            <a:srgbClr val="BB94B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체크아웃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(point)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75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4435" y="1147119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장소 체크인함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15257" y="5565818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사용함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691173" y="959447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적립함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91173" y="2980031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차감함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64435" y="2745257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장소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체크아웃함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04103" y="1151237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체크인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04103" y="2745257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체크아웃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25264" y="1851188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차감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85908" y="4372228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지불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59" y="2056112"/>
            <a:ext cx="600075" cy="92392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938" y="4777234"/>
            <a:ext cx="600075" cy="92392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43808" y="1933831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체크인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25840" y="436344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적립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525840" y="2456928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차감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90014" y="4937678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지불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0086" y="551936"/>
            <a:ext cx="4069492" cy="34516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191633" y="98849"/>
            <a:ext cx="4069492" cy="398859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036539" y="4176584"/>
            <a:ext cx="4069492" cy="259494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5849" y="683741"/>
            <a:ext cx="96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checkIn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722587" y="135658"/>
            <a:ext cx="96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point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049340" y="4280132"/>
            <a:ext cx="96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pay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447159" y="683740"/>
            <a:ext cx="1179976" cy="817605"/>
          </a:xfrm>
          <a:prstGeom prst="rect">
            <a:avLst/>
          </a:prstGeom>
          <a:solidFill>
            <a:srgbClr val="BB94B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포인트갱신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checkIn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07312" y="573549"/>
            <a:ext cx="1243914" cy="1046206"/>
          </a:xfrm>
          <a:prstGeom prst="rect">
            <a:avLst/>
          </a:prstGeom>
          <a:solidFill>
            <a:srgbClr val="BB94B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체크아웃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(point)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꺾인 연결선 6"/>
          <p:cNvCxnSpPr>
            <a:stCxn id="20" idx="3"/>
            <a:endCxn id="30" idx="1"/>
          </p:cNvCxnSpPr>
          <p:nvPr/>
        </p:nvCxnSpPr>
        <p:spPr>
          <a:xfrm flipV="1">
            <a:off x="4008349" y="1096652"/>
            <a:ext cx="3398963" cy="2171708"/>
          </a:xfrm>
          <a:prstGeom prst="bentConnector3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2" idx="0"/>
            <a:endCxn id="29" idx="0"/>
          </p:cNvCxnSpPr>
          <p:nvPr/>
        </p:nvCxnSpPr>
        <p:spPr>
          <a:xfrm rot="16200000" flipV="1">
            <a:off x="5537286" y="-3816398"/>
            <a:ext cx="275707" cy="9275983"/>
          </a:xfrm>
          <a:prstGeom prst="bentConnector3">
            <a:avLst>
              <a:gd name="adj1" fmla="val 227732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8" idx="3"/>
            <a:endCxn id="18" idx="2"/>
          </p:cNvCxnSpPr>
          <p:nvPr/>
        </p:nvCxnSpPr>
        <p:spPr>
          <a:xfrm flipV="1">
            <a:off x="7959171" y="2897394"/>
            <a:ext cx="188050" cy="31915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5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4435" y="1147119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장소 체크인함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15257" y="5565818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사용함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691173" y="959447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적립함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91173" y="2980031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차감함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64435" y="2745257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장소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체크아웃함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04103" y="1151237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체크인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04103" y="2745257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체크아웃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25264" y="1851188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차감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85908" y="4372228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지불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59" y="2056112"/>
            <a:ext cx="600075" cy="92392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938" y="4777234"/>
            <a:ext cx="600075" cy="92392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43808" y="1933831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체크인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25840" y="436344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적립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525840" y="2456928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차감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90014" y="4937678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지불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0086" y="551936"/>
            <a:ext cx="4069492" cy="34516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191633" y="98849"/>
            <a:ext cx="4069492" cy="398859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036539" y="4176584"/>
            <a:ext cx="4069492" cy="259494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5849" y="683741"/>
            <a:ext cx="96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checkIn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722587" y="135658"/>
            <a:ext cx="96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point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049340" y="4280132"/>
            <a:ext cx="96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pay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447159" y="683740"/>
            <a:ext cx="1179976" cy="817605"/>
          </a:xfrm>
          <a:prstGeom prst="rect">
            <a:avLst/>
          </a:prstGeom>
          <a:solidFill>
            <a:srgbClr val="BB94B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포인트갱신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checkIn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07312" y="573549"/>
            <a:ext cx="1243914" cy="1046206"/>
          </a:xfrm>
          <a:prstGeom prst="rect">
            <a:avLst/>
          </a:prstGeom>
          <a:solidFill>
            <a:srgbClr val="BB94B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체크아웃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(point)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꺾인 연결선 6"/>
          <p:cNvCxnSpPr>
            <a:stCxn id="20" idx="3"/>
            <a:endCxn id="30" idx="1"/>
          </p:cNvCxnSpPr>
          <p:nvPr/>
        </p:nvCxnSpPr>
        <p:spPr>
          <a:xfrm flipV="1">
            <a:off x="4008349" y="1096652"/>
            <a:ext cx="3398963" cy="2171708"/>
          </a:xfrm>
          <a:prstGeom prst="bentConnector3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2" idx="0"/>
            <a:endCxn id="29" idx="0"/>
          </p:cNvCxnSpPr>
          <p:nvPr/>
        </p:nvCxnSpPr>
        <p:spPr>
          <a:xfrm rot="16200000" flipV="1">
            <a:off x="5537286" y="-3816398"/>
            <a:ext cx="275707" cy="9275983"/>
          </a:xfrm>
          <a:prstGeom prst="bentConnector3">
            <a:avLst>
              <a:gd name="adj1" fmla="val 227732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8" idx="3"/>
            <a:endCxn id="18" idx="2"/>
          </p:cNvCxnSpPr>
          <p:nvPr/>
        </p:nvCxnSpPr>
        <p:spPr>
          <a:xfrm flipV="1">
            <a:off x="7959171" y="2897394"/>
            <a:ext cx="188050" cy="31915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091675" y="5090079"/>
            <a:ext cx="1243914" cy="1046206"/>
          </a:xfrm>
          <a:prstGeom prst="rect">
            <a:avLst/>
          </a:prstGeom>
          <a:solidFill>
            <a:srgbClr val="5FC08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사용자정보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23784" y="4588480"/>
            <a:ext cx="1860202" cy="18268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21044" y="4699682"/>
            <a:ext cx="1351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customercenter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212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4435" y="1147119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장소 체크인함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15257" y="5565818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사용함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691173" y="959447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적립함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91173" y="2980031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포인트 차감함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64435" y="2745257"/>
            <a:ext cx="1243914" cy="1046206"/>
          </a:xfrm>
          <a:prstGeom prst="rect">
            <a:avLst/>
          </a:prstGeom>
          <a:solidFill>
            <a:srgbClr val="EF9D3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장소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체크아웃함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04103" y="1151237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체크인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04103" y="2745257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체크아웃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25264" y="1851188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차감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85908" y="4372228"/>
            <a:ext cx="1243914" cy="1046206"/>
          </a:xfrm>
          <a:prstGeom prst="rect">
            <a:avLst/>
          </a:prstGeom>
          <a:solidFill>
            <a:srgbClr val="00A7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지불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59" y="2056112"/>
            <a:ext cx="600075" cy="92392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938" y="4777234"/>
            <a:ext cx="600075" cy="92392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43808" y="1933831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체크인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25840" y="436344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적립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525840" y="2456928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차감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90014" y="4937678"/>
            <a:ext cx="1243914" cy="1046206"/>
          </a:xfrm>
          <a:prstGeom prst="rect">
            <a:avLst/>
          </a:prstGeom>
          <a:solidFill>
            <a:srgbClr val="FFFF0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지불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0086" y="551936"/>
            <a:ext cx="4069492" cy="34516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191633" y="98849"/>
            <a:ext cx="4069492" cy="398859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036539" y="4176584"/>
            <a:ext cx="4069492" cy="259494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5849" y="683741"/>
            <a:ext cx="96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checkIn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722587" y="135658"/>
            <a:ext cx="96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point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049340" y="4280132"/>
            <a:ext cx="96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pay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447159" y="683740"/>
            <a:ext cx="1179976" cy="817605"/>
          </a:xfrm>
          <a:prstGeom prst="rect">
            <a:avLst/>
          </a:prstGeom>
          <a:solidFill>
            <a:srgbClr val="BB94B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포인트갱신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checkIn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07312" y="573549"/>
            <a:ext cx="1243914" cy="1046206"/>
          </a:xfrm>
          <a:prstGeom prst="rect">
            <a:avLst/>
          </a:prstGeom>
          <a:solidFill>
            <a:srgbClr val="BB94B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체크아웃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(point)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꺾인 연결선 6"/>
          <p:cNvCxnSpPr>
            <a:stCxn id="20" idx="3"/>
            <a:endCxn id="30" idx="1"/>
          </p:cNvCxnSpPr>
          <p:nvPr/>
        </p:nvCxnSpPr>
        <p:spPr>
          <a:xfrm flipV="1">
            <a:off x="4008349" y="1096652"/>
            <a:ext cx="3398963" cy="2171708"/>
          </a:xfrm>
          <a:prstGeom prst="bentConnector3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2" idx="0"/>
            <a:endCxn id="29" idx="0"/>
          </p:cNvCxnSpPr>
          <p:nvPr/>
        </p:nvCxnSpPr>
        <p:spPr>
          <a:xfrm rot="16200000" flipV="1">
            <a:off x="5537286" y="-3816398"/>
            <a:ext cx="275707" cy="9275983"/>
          </a:xfrm>
          <a:prstGeom prst="bentConnector3">
            <a:avLst>
              <a:gd name="adj1" fmla="val 227732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8" idx="3"/>
            <a:endCxn id="18" idx="2"/>
          </p:cNvCxnSpPr>
          <p:nvPr/>
        </p:nvCxnSpPr>
        <p:spPr>
          <a:xfrm flipV="1">
            <a:off x="7959171" y="2897394"/>
            <a:ext cx="188050" cy="31915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091675" y="5090079"/>
            <a:ext cx="1243914" cy="1046206"/>
          </a:xfrm>
          <a:prstGeom prst="rect">
            <a:avLst/>
          </a:prstGeom>
          <a:solidFill>
            <a:srgbClr val="5FC08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사용자정보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23784" y="4588480"/>
            <a:ext cx="1860202" cy="18268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21044" y="4699682"/>
            <a:ext cx="1351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customercenter</a:t>
            </a:r>
            <a:endParaRPr lang="ko-KR" altLang="en-US" sz="1200" dirty="0"/>
          </a:p>
        </p:txBody>
      </p:sp>
      <p:sp>
        <p:nvSpPr>
          <p:cNvPr id="41" name="자유형 40"/>
          <p:cNvSpPr/>
          <p:nvPr/>
        </p:nvSpPr>
        <p:spPr>
          <a:xfrm>
            <a:off x="922638" y="1210962"/>
            <a:ext cx="6730313" cy="1752140"/>
          </a:xfrm>
          <a:custGeom>
            <a:avLst/>
            <a:gdLst>
              <a:gd name="connsiteX0" fmla="*/ 0 w 6730313"/>
              <a:gd name="connsiteY0" fmla="*/ 1194487 h 1752140"/>
              <a:gd name="connsiteX1" fmla="*/ 922638 w 6730313"/>
              <a:gd name="connsiteY1" fmla="*/ 535460 h 1752140"/>
              <a:gd name="connsiteX2" fmla="*/ 2875005 w 6730313"/>
              <a:gd name="connsiteY2" fmla="*/ 560173 h 1752140"/>
              <a:gd name="connsiteX3" fmla="*/ 2825578 w 6730313"/>
              <a:gd name="connsiteY3" fmla="*/ 1746422 h 1752140"/>
              <a:gd name="connsiteX4" fmla="*/ 6730313 w 6730313"/>
              <a:gd name="connsiteY4" fmla="*/ 0 h 175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0313" h="1752140">
                <a:moveTo>
                  <a:pt x="0" y="1194487"/>
                </a:moveTo>
                <a:cubicBezTo>
                  <a:pt x="221735" y="917833"/>
                  <a:pt x="443471" y="641179"/>
                  <a:pt x="922638" y="535460"/>
                </a:cubicBezTo>
                <a:cubicBezTo>
                  <a:pt x="1401806" y="429741"/>
                  <a:pt x="2557848" y="358346"/>
                  <a:pt x="2875005" y="560173"/>
                </a:cubicBezTo>
                <a:cubicBezTo>
                  <a:pt x="3192162" y="762000"/>
                  <a:pt x="2183027" y="1839784"/>
                  <a:pt x="2825578" y="1746422"/>
                </a:cubicBezTo>
                <a:cubicBezTo>
                  <a:pt x="3468129" y="1653060"/>
                  <a:pt x="5099221" y="826530"/>
                  <a:pt x="6730313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endCxn id="41" idx="4"/>
          </p:cNvCxnSpPr>
          <p:nvPr/>
        </p:nvCxnSpPr>
        <p:spPr>
          <a:xfrm>
            <a:off x="7315200" y="1210962"/>
            <a:ext cx="33775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41" idx="4"/>
          </p:cNvCxnSpPr>
          <p:nvPr/>
        </p:nvCxnSpPr>
        <p:spPr>
          <a:xfrm flipH="1">
            <a:off x="7525264" y="1210962"/>
            <a:ext cx="127687" cy="29038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76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329</Words>
  <Application>Microsoft Office PowerPoint</Application>
  <PresentationFormat>와이드스크린</PresentationFormat>
  <Paragraphs>225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</dc:creator>
  <cp:lastModifiedBy>SKCC</cp:lastModifiedBy>
  <cp:revision>18</cp:revision>
  <dcterms:created xsi:type="dcterms:W3CDTF">2020-10-20T09:57:17Z</dcterms:created>
  <dcterms:modified xsi:type="dcterms:W3CDTF">2020-10-20T11:20:14Z</dcterms:modified>
</cp:coreProperties>
</file>