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58" r:id="rId8"/>
    <p:sldId id="259" r:id="rId9"/>
    <p:sldId id="260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E9D1AB-F9FB-4796-AB1E-B533F0E26349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6820AF4-3778-4CC8-8628-6313A26F43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cubator.apache.org/lucene.net/" TargetMode="External"/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se-datadump" TargetMode="External"/><Relationship Id="rId5" Type="http://schemas.openxmlformats.org/officeDocument/2006/relationships/hyperlink" Target="http://indextank.com/" TargetMode="External"/><Relationship Id="rId4" Type="http://schemas.openxmlformats.org/officeDocument/2006/relationships/hyperlink" Target="http://lucene.apache.org/sol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clayton</a:t>
            </a:r>
          </a:p>
          <a:p>
            <a:r>
              <a:rPr lang="en-US" dirty="0" smtClean="0"/>
              <a:t>http://codemonkeylabs.com/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86400" cy="4373563"/>
          </a:xfrm>
        </p:spPr>
        <p:txBody>
          <a:bodyPr/>
          <a:lstStyle/>
          <a:p>
            <a:r>
              <a:rPr lang="en-US" dirty="0" smtClean="0"/>
              <a:t>Spend plenty of time evaluating the different options</a:t>
            </a:r>
          </a:p>
          <a:p>
            <a:r>
              <a:rPr lang="en-US" dirty="0" smtClean="0"/>
              <a:t>Take advantage of the Stack Exchange data dump – 4.7GB of </a:t>
            </a:r>
            <a:r>
              <a:rPr lang="en-US" i="1" dirty="0" smtClean="0"/>
              <a:t>compressed</a:t>
            </a:r>
            <a:r>
              <a:rPr lang="en-US" dirty="0" smtClean="0"/>
              <a:t> text data to experiment with</a:t>
            </a:r>
          </a:p>
          <a:p>
            <a:r>
              <a:rPr lang="en-US" dirty="0" smtClean="0"/>
              <a:t>Remember to consider the whole cost – development time, servers, administration, etc.</a:t>
            </a:r>
          </a:p>
        </p:txBody>
      </p:sp>
      <p:pic>
        <p:nvPicPr>
          <p:cNvPr id="7172" name="Picture 4" descr="C:\Users\john\Desktop\3Ce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82" y="1600200"/>
            <a:ext cx="2195692" cy="35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http://lucene.apache.org/</a:t>
            </a:r>
            <a:endParaRPr lang="en-US" dirty="0" smtClean="0"/>
          </a:p>
          <a:p>
            <a:r>
              <a:rPr lang="en-US" dirty="0" smtClean="0"/>
              <a:t>Lucene.NET: </a:t>
            </a:r>
            <a:r>
              <a:rPr lang="en-US" dirty="0">
                <a:hlinkClick r:id="rId3"/>
              </a:rPr>
              <a:t>http://incubator.apache.org/lucene.net/</a:t>
            </a:r>
            <a:endParaRPr lang="en-US" dirty="0" smtClean="0"/>
          </a:p>
          <a:p>
            <a:r>
              <a:rPr lang="en-US" dirty="0" err="1" smtClean="0"/>
              <a:t>Solr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http://lucene.apache.org/solr/</a:t>
            </a:r>
            <a:endParaRPr lang="en-US" dirty="0" smtClean="0"/>
          </a:p>
          <a:p>
            <a:r>
              <a:rPr lang="en-US" dirty="0" err="1" smtClean="0"/>
              <a:t>IndexTank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http://indextank.com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Stack Exchange Data Dump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http://bit.ly/se-datadump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john\Projects\Cheezburger\Unified Theme\ragecomic\packs\laugh\images\AwwYe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29" y="4114800"/>
            <a:ext cx="2159071" cy="16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Tl;dr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users want search</a:t>
            </a:r>
          </a:p>
          <a:p>
            <a:r>
              <a:rPr lang="en-US" dirty="0" smtClean="0"/>
              <a:t>Search is hard – very hard</a:t>
            </a:r>
          </a:p>
          <a:p>
            <a:r>
              <a:rPr lang="en-US" dirty="0" smtClean="0"/>
              <a:t>Unless you really, really need something custom, try to find a tool that fits your need with the least amount of friction</a:t>
            </a:r>
          </a:p>
          <a:p>
            <a:r>
              <a:rPr lang="en-US" dirty="0" smtClean="0"/>
              <a:t>The Stack Exchange data dump is a fantastic dataset for experimenting</a:t>
            </a:r>
          </a:p>
          <a:p>
            <a:r>
              <a:rPr lang="en-US" dirty="0" smtClean="0"/>
              <a:t>You have 3 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Roll your own search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 self-hosted search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users can’t find something, it may as well not exist</a:t>
            </a:r>
          </a:p>
          <a:p>
            <a:r>
              <a:rPr lang="en-US" dirty="0" smtClean="0"/>
              <a:t>Help users find what they are looking for while keeping them on your site</a:t>
            </a:r>
          </a:p>
          <a:p>
            <a:r>
              <a:rPr lang="en-US" dirty="0" smtClean="0"/>
              <a:t>Users expect search to work like Google – if it doesn’t, that’s what they’ll use instead</a:t>
            </a:r>
          </a:p>
          <a:p>
            <a:r>
              <a:rPr lang="en-US" dirty="0" smtClean="0"/>
              <a:t>LIKE ‘%cat%’ doesn’t scale and is inflexible</a:t>
            </a:r>
          </a:p>
          <a:p>
            <a:r>
              <a:rPr lang="en-US" dirty="0" smtClean="0"/>
              <a:t>Indexes do not help searching for substrings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Wade through 15 pages before finding the business cat template (probably gave up at page 4)</a:t>
            </a:r>
            <a:endParaRPr lang="en-US" dirty="0"/>
          </a:p>
        </p:txBody>
      </p:sp>
      <p:pic>
        <p:nvPicPr>
          <p:cNvPr id="3074" name="Picture 2" descr="C:\Users\john\Desktop\SQ1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44" y="2427989"/>
            <a:ext cx="5675313" cy="374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gratification!</a:t>
            </a:r>
            <a:endParaRPr lang="en-US" dirty="0"/>
          </a:p>
        </p:txBody>
      </p:sp>
      <p:pic>
        <p:nvPicPr>
          <p:cNvPr id="4098" name="Picture 2" descr="C:\Users\john\Desktop\cew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23" y="2362200"/>
            <a:ext cx="6694965" cy="37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a: SQL Full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database might already support full text search: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MySQL &gt;= 5.0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Sql</a:t>
            </a:r>
            <a:r>
              <a:rPr lang="en-US" dirty="0" smtClean="0"/>
              <a:t> Server &gt;= 2005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PostreSQL</a:t>
            </a:r>
            <a:r>
              <a:rPr lang="en-US" dirty="0" smtClean="0"/>
              <a:t> &gt;= 8.3</a:t>
            </a:r>
          </a:p>
          <a:p>
            <a:r>
              <a:rPr lang="en-US" dirty="0" smtClean="0"/>
              <a:t>Pros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You might already have it</a:t>
            </a:r>
          </a:p>
          <a:p>
            <a:r>
              <a:rPr lang="en-US" dirty="0" smtClean="0"/>
              <a:t>Cons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much flexibility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Database-specific queries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Could negatively affect app/database performance</a:t>
            </a:r>
            <a:endParaRPr lang="en-US" dirty="0"/>
          </a:p>
        </p:txBody>
      </p:sp>
      <p:pic>
        <p:nvPicPr>
          <p:cNvPr id="6147" name="Picture 3" descr="C:\Users\john\Projects\Cheezburger\Unified Theme\ragecomic\packs\troll2\images\ILi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599"/>
            <a:ext cx="1557903" cy="140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1: Roll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Lucene</a:t>
            </a:r>
            <a:r>
              <a:rPr lang="en-US" dirty="0" smtClean="0"/>
              <a:t> is considered the gold standard of indexes</a:t>
            </a:r>
          </a:p>
          <a:p>
            <a:r>
              <a:rPr lang="en-US" dirty="0" smtClean="0"/>
              <a:t>Lucene.NET is a </a:t>
            </a:r>
            <a:r>
              <a:rPr lang="en-US" i="1" dirty="0" smtClean="0"/>
              <a:t>direct</a:t>
            </a:r>
            <a:r>
              <a:rPr lang="en-US" dirty="0" smtClean="0"/>
              <a:t> port of Java </a:t>
            </a:r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Pros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Ultimate flexibility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Excellent performance</a:t>
            </a:r>
          </a:p>
          <a:p>
            <a:r>
              <a:rPr lang="en-US" dirty="0" smtClean="0"/>
              <a:t>Cons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You have to understand how search 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You have to implement </a:t>
            </a:r>
            <a:r>
              <a:rPr lang="en-US" i="1" dirty="0" smtClean="0"/>
              <a:t>everything</a:t>
            </a:r>
            <a:r>
              <a:rPr lang="en-US" dirty="0" smtClean="0"/>
              <a:t> – indexing, querying, file structure, replication, backup,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It’s literally a line-by-line port, so it uses Java’s conventions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Turbulent project history</a:t>
            </a:r>
          </a:p>
        </p:txBody>
      </p:sp>
      <p:pic>
        <p:nvPicPr>
          <p:cNvPr id="5" name="Picture 3" descr="C:\Users\john\Projects\Cheezburger\Unified Theme\ragecomic\packs\rage\images\R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927"/>
            <a:ext cx="219456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2: Host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Solr</a:t>
            </a:r>
            <a:r>
              <a:rPr lang="en-US" dirty="0" smtClean="0"/>
              <a:t> is a Java-based </a:t>
            </a:r>
            <a:r>
              <a:rPr lang="en-US" dirty="0" err="1" smtClean="0"/>
              <a:t>Lucene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Pros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Newer than Lucene.NET (3.4 </a:t>
            </a:r>
            <a:r>
              <a:rPr lang="en-US" dirty="0" err="1" smtClean="0"/>
              <a:t>vs</a:t>
            </a:r>
            <a:r>
              <a:rPr lang="en-US" dirty="0" smtClean="0"/>
              <a:t> 2.9)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Software you can stand up on your own server and simply configure and use via HTTP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Out of the box it provides highlighting, faceting, clustering, rich document parsing (e.g., Word, PDF), geospatial search, replication, distributed search, and much more</a:t>
            </a:r>
          </a:p>
          <a:p>
            <a:r>
              <a:rPr lang="en-US" dirty="0" smtClean="0"/>
              <a:t>Cons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Servers require administration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Indexes have to be configured up front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It’s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.NET clients aren’t great</a:t>
            </a:r>
            <a:endParaRPr lang="en-US" dirty="0"/>
          </a:p>
        </p:txBody>
      </p:sp>
      <p:pic>
        <p:nvPicPr>
          <p:cNvPr id="4" name="Picture 5" descr="C:\Users\john\Projects\Cheezburger\Unified Theme\ragecomic\packs\neutral2\images\PokerFac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76200"/>
            <a:ext cx="157111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use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IndexTank</a:t>
            </a:r>
            <a:r>
              <a:rPr lang="en-US" dirty="0" smtClean="0"/>
              <a:t> is a hosted service for indexing and searching data</a:t>
            </a:r>
          </a:p>
          <a:p>
            <a:r>
              <a:rPr lang="en-US" dirty="0" smtClean="0"/>
              <a:t>Pros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Dead simple – just sign up and start using 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Supports faceting, geospatial queries, highlighting, and custom sorting &amp; scoring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Good .NET client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Free for 100K documents, reasonable beyond that</a:t>
            </a:r>
          </a:p>
          <a:p>
            <a:r>
              <a:rPr lang="en-US" dirty="0" smtClean="0"/>
              <a:t>Cons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Limited visibility &amp; documentation on making a good index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Services introduce an external dependency</a:t>
            </a:r>
            <a:endParaRPr lang="en-US" dirty="0"/>
          </a:p>
        </p:txBody>
      </p:sp>
      <p:pic>
        <p:nvPicPr>
          <p:cNvPr id="4" name="Picture 4" descr="C:\Users\john\Projects\Cheezburger\Unified Theme\ragecomic\packs\happy\images\SoMuchW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855"/>
            <a:ext cx="157111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107</TotalTime>
  <Words>504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All about search</vt:lpstr>
      <vt:lpstr>Tl;dr</vt:lpstr>
      <vt:lpstr>Why search</vt:lpstr>
      <vt:lpstr>Before search</vt:lpstr>
      <vt:lpstr>After search</vt:lpstr>
      <vt:lpstr>Option a: SQL Full Text Search</vt:lpstr>
      <vt:lpstr>Option 1: Roll your own</vt:lpstr>
      <vt:lpstr>Option 2: Host software</vt:lpstr>
      <vt:lpstr>Option 3: use a service</vt:lpstr>
      <vt:lpstr>Wat do?</vt:lpstr>
      <vt:lpstr>Resources</vt:lpstr>
      <vt:lpstr>Demo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search</dc:title>
  <dc:creator>John Clayton</dc:creator>
  <cp:lastModifiedBy>John Clayton</cp:lastModifiedBy>
  <cp:revision>11</cp:revision>
  <dcterms:created xsi:type="dcterms:W3CDTF">2011-09-15T14:28:43Z</dcterms:created>
  <dcterms:modified xsi:type="dcterms:W3CDTF">2011-09-15T16:50:51Z</dcterms:modified>
</cp:coreProperties>
</file>