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de4c6e4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de4c6e4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de4c6e4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de4c6e4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de4c6e4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de4c6e4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ade4c6e4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ade4c6e4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ade4c6e4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ade4c6e4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de4c6e4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de4c6e4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ade4c6e4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ade4c6e4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de4c6e4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de4c6e4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de4c6e4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de4c6e4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Shootings Are Higher, People of Color Bear the Brunt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Moore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795338"/>
            <a:ext cx="57531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275" y="981363"/>
            <a:ext cx="57531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5" y="550600"/>
            <a:ext cx="4756249" cy="293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200" y="1853847"/>
            <a:ext cx="4531075" cy="27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1425"/>
            <a:ext cx="4847351" cy="29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59" y="1853849"/>
            <a:ext cx="5388716" cy="33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648"/>
            <a:ext cx="4787375" cy="29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400" y="1853848"/>
            <a:ext cx="4986225" cy="30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650"/>
            <a:ext cx="4910700" cy="30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423" y="2078875"/>
            <a:ext cx="4910677" cy="30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1450"/>
            <a:ext cx="4752150" cy="29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927" y="2078875"/>
            <a:ext cx="4546598" cy="28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0175"/>
            <a:ext cx="4799775" cy="29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300" y="2078875"/>
            <a:ext cx="4623674" cy="28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795338"/>
            <a:ext cx="57531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