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28D8E">
              <a:alpha val="20000"/>
            </a:srgbClr>
          </a:solidFill>
        </a:fill>
      </a:tcStyle>
    </a:band2H>
    <a:firstCo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381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381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lastRow>
    <a:fir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381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E5E1C5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solidFill>
                <a:srgbClr val="44444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AB0B5">
              <a:alpha val="1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44444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ADBD7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949E9F"/>
              </a:solidFill>
              <a:prstDash val="solid"/>
              <a:miter lim="400000"/>
            </a:ln>
          </a:left>
          <a:right>
            <a:ln w="12700" cap="flat">
              <a:solidFill>
                <a:srgbClr val="949E9F"/>
              </a:solidFill>
              <a:prstDash val="solid"/>
              <a:miter lim="400000"/>
            </a:ln>
          </a:right>
          <a:top>
            <a:ln w="12700" cap="flat">
              <a:solidFill>
                <a:srgbClr val="949E9F"/>
              </a:solidFill>
              <a:prstDash val="solid"/>
              <a:miter lim="400000"/>
            </a:ln>
          </a:top>
          <a:bottom>
            <a:ln w="12700" cap="flat">
              <a:solidFill>
                <a:srgbClr val="949E9F"/>
              </a:solidFill>
              <a:prstDash val="solid"/>
              <a:miter lim="400000"/>
            </a:ln>
          </a:bottom>
          <a:insideH>
            <a:ln w="12700" cap="flat">
              <a:solidFill>
                <a:srgbClr val="949E9F"/>
              </a:solidFill>
              <a:prstDash val="solid"/>
              <a:miter lim="400000"/>
            </a:ln>
          </a:insideH>
          <a:insideV>
            <a:ln w="12700" cap="flat">
              <a:solidFill>
                <a:srgbClr val="949E9F"/>
              </a:solidFill>
              <a:prstDash val="solid"/>
              <a:miter lim="400000"/>
            </a:ln>
          </a:insideV>
        </a:tcBdr>
        <a:fill>
          <a:solidFill>
            <a:srgbClr val="E2E0D9"/>
          </a:solidFill>
        </a:fill>
      </a:tcStyle>
    </a:wholeTbl>
    <a:band2H>
      <a:tcTxStyle b="def" i="def"/>
      <a:tcStyle>
        <a:tcBdr/>
        <a:fill>
          <a:solidFill>
            <a:srgbClr val="EFECE5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6D5D4B"/>
              </a:solidFill>
              <a:prstDash val="solid"/>
              <a:miter lim="400000"/>
            </a:ln>
          </a:left>
          <a:right>
            <a:ln w="12700" cap="flat">
              <a:solidFill>
                <a:srgbClr val="6D5D4B"/>
              </a:solidFill>
              <a:prstDash val="solid"/>
              <a:miter lim="400000"/>
            </a:ln>
          </a:right>
          <a:top>
            <a:ln w="254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6D5D4B"/>
              </a:solidFill>
              <a:prstDash val="solid"/>
              <a:miter lim="400000"/>
            </a:ln>
          </a:insideH>
          <a:insideV>
            <a:ln w="12700" cap="flat">
              <a:solidFill>
                <a:srgbClr val="6D5D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52922"/>
              </a:solidFill>
              <a:prstDash val="solid"/>
              <a:miter lim="400000"/>
            </a:ln>
          </a:left>
          <a:right>
            <a:ln w="12700" cap="flat">
              <a:solidFill>
                <a:srgbClr val="352922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3">
              <a:alpha val="38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39393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A5A8A3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DCB">
              <a:alpha val="21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3939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079500" y="5346700"/>
            <a:ext cx="11176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2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pic" sz="half" idx="13"/>
          </p:nvPr>
        </p:nvSpPr>
        <p:spPr>
          <a:xfrm>
            <a:off x="1015999" y="1176019"/>
            <a:ext cx="5261430" cy="7366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pic" sz="half" idx="14"/>
          </p:nvPr>
        </p:nvSpPr>
        <p:spPr>
          <a:xfrm>
            <a:off x="6743700" y="11811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sz="quarter" idx="13"/>
          </p:nvPr>
        </p:nvSpPr>
        <p:spPr>
          <a:xfrm>
            <a:off x="6743700" y="5207000"/>
            <a:ext cx="5257800" cy="34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pic" sz="quarter" idx="14"/>
          </p:nvPr>
        </p:nvSpPr>
        <p:spPr>
          <a:xfrm>
            <a:off x="6743700" y="1282700"/>
            <a:ext cx="5257800" cy="342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pic" sz="half" idx="15"/>
          </p:nvPr>
        </p:nvSpPr>
        <p:spPr>
          <a:xfrm>
            <a:off x="1011464" y="1277619"/>
            <a:ext cx="5270501" cy="737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sz="quarter" idx="13"/>
          </p:nvPr>
        </p:nvSpPr>
        <p:spPr>
          <a:xfrm>
            <a:off x="1270000" y="6362700"/>
            <a:ext cx="10464800" cy="558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Shape 112"/>
          <p:cNvSpPr/>
          <p:nvPr>
            <p:ph type="body" sz="quarter" idx="14"/>
          </p:nvPr>
        </p:nvSpPr>
        <p:spPr>
          <a:xfrm>
            <a:off x="1270000" y="39116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854200" y="1441449"/>
            <a:ext cx="9612313" cy="4889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079500" y="6515100"/>
            <a:ext cx="11176000" cy="16256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079500" y="8166100"/>
            <a:ext cx="111760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079500" y="3416300"/>
            <a:ext cx="11176000" cy="2921000"/>
          </a:xfrm>
          <a:prstGeom prst="rect">
            <a:avLst/>
          </a:prstGeom>
        </p:spPr>
        <p:txBody>
          <a:bodyPr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43700" y="11938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14400" y="1193800"/>
            <a:ext cx="5270500" cy="3911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5219700"/>
            <a:ext cx="5270500" cy="3378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43700" y="2997200"/>
            <a:ext cx="5270201" cy="5397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14400" y="2705100"/>
            <a:ext cx="5118100" cy="6019800"/>
          </a:xfrm>
          <a:prstGeom prst="rect">
            <a:avLst/>
          </a:prstGeom>
        </p:spPr>
        <p:txBody>
          <a:bodyPr/>
          <a:lstStyle>
            <a:lvl1pPr marL="342900" indent="-342900">
              <a:defRPr sz="3400"/>
            </a:lvl1pPr>
            <a:lvl2pPr marL="685800" indent="-342900">
              <a:defRPr sz="3400"/>
            </a:lvl2pPr>
            <a:lvl3pPr marL="1028700" indent="-342900">
              <a:defRPr sz="3400"/>
            </a:lvl3pPr>
            <a:lvl4pPr marL="1371600" indent="-342900">
              <a:defRPr sz="3400"/>
            </a:lvl4pPr>
            <a:lvl5pPr marL="1714500" indent="-342900"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14400" y="685800"/>
            <a:ext cx="11176000" cy="8382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idx="13"/>
          </p:nvPr>
        </p:nvSpPr>
        <p:spPr>
          <a:xfrm>
            <a:off x="1016000" y="1219200"/>
            <a:ext cx="109855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016000" y="7200900"/>
            <a:ext cx="5207000" cy="66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1186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34343"/>
                </a:solidFill>
                <a:effectLst>
                  <a:outerShdw sx="100000" sy="100000" kx="0" ky="0" algn="b" rotWithShape="0" blurRad="25400" dist="23648" dir="16200000">
                    <a:srgbClr val="000000">
                      <a:alpha val="20689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1pPr>
      <a:lvl2pPr marL="8382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2pPr>
      <a:lvl3pPr marL="12573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3pPr>
      <a:lvl4pPr marL="16764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4pPr>
      <a:lvl5pPr marL="20955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5pPr>
      <a:lvl6pPr marL="25146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6pPr>
      <a:lvl7pPr marL="29337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7pPr>
      <a:lvl8pPr marL="33528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8pPr>
      <a:lvl9pPr marL="37719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pPr>
            <a:r>
              <a:t>Your mission</a:t>
            </a:r>
          </a:p>
        </p:txBody>
      </p:sp>
      <p:sp>
        <p:nvSpPr>
          <p:cNvPr id="138" name="Shape 1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should you choose to accept it…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1079500"/>
            <a:ext cx="11264900" cy="5892800"/>
          </a:xfrm>
          <a:prstGeom prst="rect">
            <a:avLst/>
          </a:prstGeom>
        </p:spPr>
      </p:pic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MEagan Longoria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1079499"/>
            <a:ext cx="11264901" cy="5892801"/>
          </a:xfrm>
          <a:prstGeom prst="rect">
            <a:avLst/>
          </a:prstGeom>
        </p:spPr>
      </p:pic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She needs high fives. Lots of them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72675A"/>
      </a:dk1>
      <a:lt1>
        <a:srgbClr val="184472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000000"/>
      </a:dk1>
      <a:lt1>
        <a:srgbClr val="FFFFFF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