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9"/>
  </p:notesMasterIdLst>
  <p:sldIdLst>
    <p:sldId id="256" r:id="rId2"/>
    <p:sldId id="258" r:id="rId3"/>
    <p:sldId id="257" r:id="rId4"/>
    <p:sldId id="272" r:id="rId5"/>
    <p:sldId id="259" r:id="rId6"/>
    <p:sldId id="260" r:id="rId7"/>
    <p:sldId id="263" r:id="rId8"/>
    <p:sldId id="264" r:id="rId9"/>
    <p:sldId id="271" r:id="rId10"/>
    <p:sldId id="265" r:id="rId11"/>
    <p:sldId id="266" r:id="rId12"/>
    <p:sldId id="262" r:id="rId13"/>
    <p:sldId id="273" r:id="rId14"/>
    <p:sldId id="267" r:id="rId15"/>
    <p:sldId id="268" r:id="rId16"/>
    <p:sldId id="269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C2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E7E01B-A375-4266-9A0D-9F9656E95A1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922094B-7336-45F4-BA19-109E5A237141}">
      <dgm:prSet phldrT="[Text]"/>
      <dgm:spPr/>
      <dgm:t>
        <a:bodyPr/>
        <a:lstStyle/>
        <a:p>
          <a:r>
            <a:rPr lang="en-US"/>
            <a:t>Issue</a:t>
          </a:r>
        </a:p>
      </dgm:t>
    </dgm:pt>
    <dgm:pt modelId="{D6B7B818-260D-46D0-9414-EB9BC006EDF8}" type="parTrans" cxnId="{A1992DDF-5DB1-4F0C-8765-E7F65E3BE988}">
      <dgm:prSet/>
      <dgm:spPr/>
      <dgm:t>
        <a:bodyPr/>
        <a:lstStyle/>
        <a:p>
          <a:endParaRPr lang="en-US"/>
        </a:p>
      </dgm:t>
    </dgm:pt>
    <dgm:pt modelId="{A03BC7E1-B4C4-4842-A645-3325B2AC7E34}" type="sibTrans" cxnId="{A1992DDF-5DB1-4F0C-8765-E7F65E3BE988}">
      <dgm:prSet/>
      <dgm:spPr/>
      <dgm:t>
        <a:bodyPr/>
        <a:lstStyle/>
        <a:p>
          <a:endParaRPr lang="en-US"/>
        </a:p>
      </dgm:t>
    </dgm:pt>
    <dgm:pt modelId="{27150D11-C3B0-4C3D-89E1-6F58584FE86A}">
      <dgm:prSet/>
      <dgm:spPr/>
      <dgm:t>
        <a:bodyPr/>
        <a:lstStyle/>
        <a:p>
          <a:r>
            <a:rPr lang="en-US"/>
            <a:t>Criteria</a:t>
          </a:r>
        </a:p>
      </dgm:t>
    </dgm:pt>
    <dgm:pt modelId="{E6003151-3B20-43FA-8DD1-BAE0AB941E51}" type="parTrans" cxnId="{226DCA2D-9565-4472-BD08-4BC644D5B27E}">
      <dgm:prSet/>
      <dgm:spPr/>
      <dgm:t>
        <a:bodyPr/>
        <a:lstStyle/>
        <a:p>
          <a:endParaRPr lang="en-US"/>
        </a:p>
      </dgm:t>
    </dgm:pt>
    <dgm:pt modelId="{3D589301-778E-4D46-80D3-F2000C34A41D}" type="sibTrans" cxnId="{226DCA2D-9565-4472-BD08-4BC644D5B27E}">
      <dgm:prSet/>
      <dgm:spPr/>
      <dgm:t>
        <a:bodyPr/>
        <a:lstStyle/>
        <a:p>
          <a:endParaRPr lang="en-US"/>
        </a:p>
      </dgm:t>
    </dgm:pt>
    <dgm:pt modelId="{B0354FA8-95A1-4A22-9070-4C7538DF7037}">
      <dgm:prSet/>
      <dgm:spPr/>
      <dgm:t>
        <a:bodyPr/>
        <a:lstStyle/>
        <a:p>
          <a:r>
            <a:rPr lang="en-US"/>
            <a:t>Endpoint</a:t>
          </a:r>
        </a:p>
      </dgm:t>
    </dgm:pt>
    <dgm:pt modelId="{0AF4E69B-D161-49A4-95FA-36926A104436}" type="parTrans" cxnId="{923CB202-565A-48DB-B10C-6F2D1DADB253}">
      <dgm:prSet/>
      <dgm:spPr/>
      <dgm:t>
        <a:bodyPr/>
        <a:lstStyle/>
        <a:p>
          <a:endParaRPr lang="en-US"/>
        </a:p>
      </dgm:t>
    </dgm:pt>
    <dgm:pt modelId="{D74F1027-5A44-4EC9-8133-B225F3687168}" type="sibTrans" cxnId="{923CB202-565A-48DB-B10C-6F2D1DADB253}">
      <dgm:prSet/>
      <dgm:spPr/>
      <dgm:t>
        <a:bodyPr/>
        <a:lstStyle/>
        <a:p>
          <a:endParaRPr lang="en-US"/>
        </a:p>
      </dgm:t>
    </dgm:pt>
    <dgm:pt modelId="{88AA28B8-C9E4-46D2-91B1-89B550905569}">
      <dgm:prSet/>
      <dgm:spPr/>
      <dgm:t>
        <a:bodyPr/>
        <a:lstStyle/>
        <a:p>
          <a:r>
            <a:rPr lang="en-US"/>
            <a:t>Dashboard</a:t>
          </a:r>
        </a:p>
      </dgm:t>
    </dgm:pt>
    <dgm:pt modelId="{5B33BCA8-C5D8-4DD3-A845-6B63EFFDD022}" type="parTrans" cxnId="{03521A4A-B318-41A0-A510-13EFAFE3BCC6}">
      <dgm:prSet/>
      <dgm:spPr/>
      <dgm:t>
        <a:bodyPr/>
        <a:lstStyle/>
        <a:p>
          <a:endParaRPr lang="en-US"/>
        </a:p>
      </dgm:t>
    </dgm:pt>
    <dgm:pt modelId="{65E3AA2F-583E-4238-B7B9-2CDC0F5B1CB5}" type="sibTrans" cxnId="{03521A4A-B318-41A0-A510-13EFAFE3BCC6}">
      <dgm:prSet/>
      <dgm:spPr/>
      <dgm:t>
        <a:bodyPr/>
        <a:lstStyle/>
        <a:p>
          <a:endParaRPr lang="en-US"/>
        </a:p>
      </dgm:t>
    </dgm:pt>
    <dgm:pt modelId="{9F3911F3-CE82-4B1D-A1FA-781A60E7D07E}">
      <dgm:prSet/>
      <dgm:spPr/>
      <dgm:t>
        <a:bodyPr/>
        <a:lstStyle/>
        <a:p>
          <a:r>
            <a:rPr lang="en-US"/>
            <a:t>Stream</a:t>
          </a:r>
        </a:p>
      </dgm:t>
    </dgm:pt>
    <dgm:pt modelId="{0AE8C063-9C0A-4596-99BD-56D6C18FFFEF}" type="parTrans" cxnId="{6200B2C7-2F34-4630-B429-EDE91DAE6DB1}">
      <dgm:prSet/>
      <dgm:spPr/>
      <dgm:t>
        <a:bodyPr/>
        <a:lstStyle/>
        <a:p>
          <a:endParaRPr lang="en-US"/>
        </a:p>
      </dgm:t>
    </dgm:pt>
    <dgm:pt modelId="{2BFFEAC9-8301-43BB-8925-7A25EC5A0700}" type="sibTrans" cxnId="{6200B2C7-2F34-4630-B429-EDE91DAE6DB1}">
      <dgm:prSet/>
      <dgm:spPr/>
      <dgm:t>
        <a:bodyPr/>
        <a:lstStyle/>
        <a:p>
          <a:endParaRPr lang="en-US"/>
        </a:p>
      </dgm:t>
    </dgm:pt>
    <dgm:pt modelId="{F22127B7-9D93-4283-897A-43FD5AC223CC}" type="pres">
      <dgm:prSet presAssocID="{42E7E01B-A375-4266-9A0D-9F9656E95A18}" presName="Name0" presStyleCnt="0">
        <dgm:presLayoutVars>
          <dgm:dir/>
          <dgm:animLvl val="lvl"/>
          <dgm:resizeHandles val="exact"/>
        </dgm:presLayoutVars>
      </dgm:prSet>
      <dgm:spPr/>
    </dgm:pt>
    <dgm:pt modelId="{91A83B3E-6872-41F6-9D74-F158CD65D96D}" type="pres">
      <dgm:prSet presAssocID="{C922094B-7336-45F4-BA19-109E5A23714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18963E5-1466-445D-B94B-872D67E750D9}" type="pres">
      <dgm:prSet presAssocID="{A03BC7E1-B4C4-4842-A645-3325B2AC7E34}" presName="parTxOnlySpace" presStyleCnt="0"/>
      <dgm:spPr/>
    </dgm:pt>
    <dgm:pt modelId="{EF423FBF-F660-4D95-8E18-8E4BB57B2C17}" type="pres">
      <dgm:prSet presAssocID="{27150D11-C3B0-4C3D-89E1-6F58584FE86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C40E1EEB-7491-46A8-B43E-A6DAE2B1E560}" type="pres">
      <dgm:prSet presAssocID="{3D589301-778E-4D46-80D3-F2000C34A41D}" presName="parTxOnlySpace" presStyleCnt="0"/>
      <dgm:spPr/>
    </dgm:pt>
    <dgm:pt modelId="{17FCFAD7-5721-4EDD-B3DD-55AD65BC126B}" type="pres">
      <dgm:prSet presAssocID="{B0354FA8-95A1-4A22-9070-4C7538DF703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E363EAA-E131-4901-B5BE-6069AFDAEB90}" type="pres">
      <dgm:prSet presAssocID="{D74F1027-5A44-4EC9-8133-B225F3687168}" presName="parTxOnlySpace" presStyleCnt="0"/>
      <dgm:spPr/>
    </dgm:pt>
    <dgm:pt modelId="{1D3BFBBF-AED5-454A-B792-3FB551D122A6}" type="pres">
      <dgm:prSet presAssocID="{88AA28B8-C9E4-46D2-91B1-89B55090556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28832E9-A598-4044-AA07-43B4542F256A}" type="pres">
      <dgm:prSet presAssocID="{65E3AA2F-583E-4238-B7B9-2CDC0F5B1CB5}" presName="parTxOnlySpace" presStyleCnt="0"/>
      <dgm:spPr/>
    </dgm:pt>
    <dgm:pt modelId="{774232D0-A7E8-412A-968F-361413D9CB48}" type="pres">
      <dgm:prSet presAssocID="{9F3911F3-CE82-4B1D-A1FA-781A60E7D07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23CB202-565A-48DB-B10C-6F2D1DADB253}" srcId="{42E7E01B-A375-4266-9A0D-9F9656E95A18}" destId="{B0354FA8-95A1-4A22-9070-4C7538DF7037}" srcOrd="2" destOrd="0" parTransId="{0AF4E69B-D161-49A4-95FA-36926A104436}" sibTransId="{D74F1027-5A44-4EC9-8133-B225F3687168}"/>
    <dgm:cxn modelId="{3DCDD51A-A968-43FD-80BF-4ADCD5D0F6B5}" type="presOf" srcId="{B0354FA8-95A1-4A22-9070-4C7538DF7037}" destId="{17FCFAD7-5721-4EDD-B3DD-55AD65BC126B}" srcOrd="0" destOrd="0" presId="urn:microsoft.com/office/officeart/2005/8/layout/chevron1"/>
    <dgm:cxn modelId="{D8C0CA1F-B1F6-4035-8F7E-821EEC1FDFDC}" type="presOf" srcId="{C922094B-7336-45F4-BA19-109E5A237141}" destId="{91A83B3E-6872-41F6-9D74-F158CD65D96D}" srcOrd="0" destOrd="0" presId="urn:microsoft.com/office/officeart/2005/8/layout/chevron1"/>
    <dgm:cxn modelId="{226DCA2D-9565-4472-BD08-4BC644D5B27E}" srcId="{42E7E01B-A375-4266-9A0D-9F9656E95A18}" destId="{27150D11-C3B0-4C3D-89E1-6F58584FE86A}" srcOrd="1" destOrd="0" parTransId="{E6003151-3B20-43FA-8DD1-BAE0AB941E51}" sibTransId="{3D589301-778E-4D46-80D3-F2000C34A41D}"/>
    <dgm:cxn modelId="{12ED9B35-6D50-4ABB-8B30-55933BC2A8B0}" type="presOf" srcId="{9F3911F3-CE82-4B1D-A1FA-781A60E7D07E}" destId="{774232D0-A7E8-412A-968F-361413D9CB48}" srcOrd="0" destOrd="0" presId="urn:microsoft.com/office/officeart/2005/8/layout/chevron1"/>
    <dgm:cxn modelId="{03521A4A-B318-41A0-A510-13EFAFE3BCC6}" srcId="{42E7E01B-A375-4266-9A0D-9F9656E95A18}" destId="{88AA28B8-C9E4-46D2-91B1-89B550905569}" srcOrd="3" destOrd="0" parTransId="{5B33BCA8-C5D8-4DD3-A845-6B63EFFDD022}" sibTransId="{65E3AA2F-583E-4238-B7B9-2CDC0F5B1CB5}"/>
    <dgm:cxn modelId="{24863C6E-C9CD-4031-B6F8-F6AE5D93C3DC}" type="presOf" srcId="{42E7E01B-A375-4266-9A0D-9F9656E95A18}" destId="{F22127B7-9D93-4283-897A-43FD5AC223CC}" srcOrd="0" destOrd="0" presId="urn:microsoft.com/office/officeart/2005/8/layout/chevron1"/>
    <dgm:cxn modelId="{CC531BC6-4876-4D56-8EE2-7C3BAD9330EC}" type="presOf" srcId="{88AA28B8-C9E4-46D2-91B1-89B550905569}" destId="{1D3BFBBF-AED5-454A-B792-3FB551D122A6}" srcOrd="0" destOrd="0" presId="urn:microsoft.com/office/officeart/2005/8/layout/chevron1"/>
    <dgm:cxn modelId="{6200B2C7-2F34-4630-B429-EDE91DAE6DB1}" srcId="{42E7E01B-A375-4266-9A0D-9F9656E95A18}" destId="{9F3911F3-CE82-4B1D-A1FA-781A60E7D07E}" srcOrd="4" destOrd="0" parTransId="{0AE8C063-9C0A-4596-99BD-56D6C18FFFEF}" sibTransId="{2BFFEAC9-8301-43BB-8925-7A25EC5A0700}"/>
    <dgm:cxn modelId="{A1992DDF-5DB1-4F0C-8765-E7F65E3BE988}" srcId="{42E7E01B-A375-4266-9A0D-9F9656E95A18}" destId="{C922094B-7336-45F4-BA19-109E5A237141}" srcOrd="0" destOrd="0" parTransId="{D6B7B818-260D-46D0-9414-EB9BC006EDF8}" sibTransId="{A03BC7E1-B4C4-4842-A645-3325B2AC7E34}"/>
    <dgm:cxn modelId="{F0D6D4FF-2F93-42EE-A204-E49DA886B197}" type="presOf" srcId="{27150D11-C3B0-4C3D-89E1-6F58584FE86A}" destId="{EF423FBF-F660-4D95-8E18-8E4BB57B2C17}" srcOrd="0" destOrd="0" presId="urn:microsoft.com/office/officeart/2005/8/layout/chevron1"/>
    <dgm:cxn modelId="{BEEB81BD-D344-44BA-8A45-BF1715734FBE}" type="presParOf" srcId="{F22127B7-9D93-4283-897A-43FD5AC223CC}" destId="{91A83B3E-6872-41F6-9D74-F158CD65D96D}" srcOrd="0" destOrd="0" presId="urn:microsoft.com/office/officeart/2005/8/layout/chevron1"/>
    <dgm:cxn modelId="{29FBDA51-CC6A-40A2-83A9-591AF3DFB64C}" type="presParOf" srcId="{F22127B7-9D93-4283-897A-43FD5AC223CC}" destId="{F18963E5-1466-445D-B94B-872D67E750D9}" srcOrd="1" destOrd="0" presId="urn:microsoft.com/office/officeart/2005/8/layout/chevron1"/>
    <dgm:cxn modelId="{B3493CCD-D0A5-4856-B91C-ABEE4237E4C3}" type="presParOf" srcId="{F22127B7-9D93-4283-897A-43FD5AC223CC}" destId="{EF423FBF-F660-4D95-8E18-8E4BB57B2C17}" srcOrd="2" destOrd="0" presId="urn:microsoft.com/office/officeart/2005/8/layout/chevron1"/>
    <dgm:cxn modelId="{2B27A3C3-C2C5-4563-9D98-553E16D38D13}" type="presParOf" srcId="{F22127B7-9D93-4283-897A-43FD5AC223CC}" destId="{C40E1EEB-7491-46A8-B43E-A6DAE2B1E560}" srcOrd="3" destOrd="0" presId="urn:microsoft.com/office/officeart/2005/8/layout/chevron1"/>
    <dgm:cxn modelId="{6F631990-2FE3-44C3-BF96-D4CF5DE213BF}" type="presParOf" srcId="{F22127B7-9D93-4283-897A-43FD5AC223CC}" destId="{17FCFAD7-5721-4EDD-B3DD-55AD65BC126B}" srcOrd="4" destOrd="0" presId="urn:microsoft.com/office/officeart/2005/8/layout/chevron1"/>
    <dgm:cxn modelId="{4FFD0C53-5323-48A3-B558-BF56F8B92761}" type="presParOf" srcId="{F22127B7-9D93-4283-897A-43FD5AC223CC}" destId="{6E363EAA-E131-4901-B5BE-6069AFDAEB90}" srcOrd="5" destOrd="0" presId="urn:microsoft.com/office/officeart/2005/8/layout/chevron1"/>
    <dgm:cxn modelId="{9E7272B0-0124-43F5-85C2-C8AD1E8E6082}" type="presParOf" srcId="{F22127B7-9D93-4283-897A-43FD5AC223CC}" destId="{1D3BFBBF-AED5-454A-B792-3FB551D122A6}" srcOrd="6" destOrd="0" presId="urn:microsoft.com/office/officeart/2005/8/layout/chevron1"/>
    <dgm:cxn modelId="{EDE37724-A497-4CF8-83CC-33D85D311958}" type="presParOf" srcId="{F22127B7-9D93-4283-897A-43FD5AC223CC}" destId="{528832E9-A598-4044-AA07-43B4542F256A}" srcOrd="7" destOrd="0" presId="urn:microsoft.com/office/officeart/2005/8/layout/chevron1"/>
    <dgm:cxn modelId="{07D027D3-362B-4E91-82C2-2FC9B4456F8F}" type="presParOf" srcId="{F22127B7-9D93-4283-897A-43FD5AC223CC}" destId="{774232D0-A7E8-412A-968F-361413D9CB4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2E7E01B-A375-4266-9A0D-9F9656E95A1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922094B-7336-45F4-BA19-109E5A237141}">
      <dgm:prSet phldrT="[Text]"/>
      <dgm:spPr/>
      <dgm:t>
        <a:bodyPr/>
        <a:lstStyle/>
        <a:p>
          <a:r>
            <a:rPr lang="en-US"/>
            <a:t>Issue</a:t>
          </a:r>
        </a:p>
      </dgm:t>
    </dgm:pt>
    <dgm:pt modelId="{D6B7B818-260D-46D0-9414-EB9BC006EDF8}" type="parTrans" cxnId="{A1992DDF-5DB1-4F0C-8765-E7F65E3BE988}">
      <dgm:prSet/>
      <dgm:spPr/>
      <dgm:t>
        <a:bodyPr/>
        <a:lstStyle/>
        <a:p>
          <a:endParaRPr lang="en-US"/>
        </a:p>
      </dgm:t>
    </dgm:pt>
    <dgm:pt modelId="{A03BC7E1-B4C4-4842-A645-3325B2AC7E34}" type="sibTrans" cxnId="{A1992DDF-5DB1-4F0C-8765-E7F65E3BE988}">
      <dgm:prSet/>
      <dgm:spPr/>
      <dgm:t>
        <a:bodyPr/>
        <a:lstStyle/>
        <a:p>
          <a:endParaRPr lang="en-US"/>
        </a:p>
      </dgm:t>
    </dgm:pt>
    <dgm:pt modelId="{27150D11-C3B0-4C3D-89E1-6F58584FE86A}">
      <dgm:prSet/>
      <dgm:spPr>
        <a:solidFill>
          <a:schemeClr val="tx1"/>
        </a:solidFill>
      </dgm:spPr>
      <dgm:t>
        <a:bodyPr/>
        <a:lstStyle/>
        <a:p>
          <a:r>
            <a:rPr lang="en-US" dirty="0">
              <a:solidFill>
                <a:srgbClr val="3EC26C"/>
              </a:solidFill>
            </a:rPr>
            <a:t>Criteria</a:t>
          </a:r>
        </a:p>
      </dgm:t>
    </dgm:pt>
    <dgm:pt modelId="{E6003151-3B20-43FA-8DD1-BAE0AB941E51}" type="parTrans" cxnId="{226DCA2D-9565-4472-BD08-4BC644D5B27E}">
      <dgm:prSet/>
      <dgm:spPr/>
      <dgm:t>
        <a:bodyPr/>
        <a:lstStyle/>
        <a:p>
          <a:endParaRPr lang="en-US"/>
        </a:p>
      </dgm:t>
    </dgm:pt>
    <dgm:pt modelId="{3D589301-778E-4D46-80D3-F2000C34A41D}" type="sibTrans" cxnId="{226DCA2D-9565-4472-BD08-4BC644D5B27E}">
      <dgm:prSet/>
      <dgm:spPr/>
      <dgm:t>
        <a:bodyPr/>
        <a:lstStyle/>
        <a:p>
          <a:endParaRPr lang="en-US"/>
        </a:p>
      </dgm:t>
    </dgm:pt>
    <dgm:pt modelId="{B0354FA8-95A1-4A22-9070-4C7538DF7037}">
      <dgm:prSet/>
      <dgm:spPr/>
      <dgm:t>
        <a:bodyPr/>
        <a:lstStyle/>
        <a:p>
          <a:r>
            <a:rPr lang="en-US"/>
            <a:t>Endpoint</a:t>
          </a:r>
        </a:p>
      </dgm:t>
    </dgm:pt>
    <dgm:pt modelId="{0AF4E69B-D161-49A4-95FA-36926A104436}" type="parTrans" cxnId="{923CB202-565A-48DB-B10C-6F2D1DADB253}">
      <dgm:prSet/>
      <dgm:spPr/>
      <dgm:t>
        <a:bodyPr/>
        <a:lstStyle/>
        <a:p>
          <a:endParaRPr lang="en-US"/>
        </a:p>
      </dgm:t>
    </dgm:pt>
    <dgm:pt modelId="{D74F1027-5A44-4EC9-8133-B225F3687168}" type="sibTrans" cxnId="{923CB202-565A-48DB-B10C-6F2D1DADB253}">
      <dgm:prSet/>
      <dgm:spPr/>
      <dgm:t>
        <a:bodyPr/>
        <a:lstStyle/>
        <a:p>
          <a:endParaRPr lang="en-US"/>
        </a:p>
      </dgm:t>
    </dgm:pt>
    <dgm:pt modelId="{88AA28B8-C9E4-46D2-91B1-89B550905569}">
      <dgm:prSet/>
      <dgm:spPr/>
      <dgm:t>
        <a:bodyPr/>
        <a:lstStyle/>
        <a:p>
          <a:r>
            <a:rPr lang="en-US"/>
            <a:t>Dashboard</a:t>
          </a:r>
        </a:p>
      </dgm:t>
    </dgm:pt>
    <dgm:pt modelId="{5B33BCA8-C5D8-4DD3-A845-6B63EFFDD022}" type="parTrans" cxnId="{03521A4A-B318-41A0-A510-13EFAFE3BCC6}">
      <dgm:prSet/>
      <dgm:spPr/>
      <dgm:t>
        <a:bodyPr/>
        <a:lstStyle/>
        <a:p>
          <a:endParaRPr lang="en-US"/>
        </a:p>
      </dgm:t>
    </dgm:pt>
    <dgm:pt modelId="{65E3AA2F-583E-4238-B7B9-2CDC0F5B1CB5}" type="sibTrans" cxnId="{03521A4A-B318-41A0-A510-13EFAFE3BCC6}">
      <dgm:prSet/>
      <dgm:spPr/>
      <dgm:t>
        <a:bodyPr/>
        <a:lstStyle/>
        <a:p>
          <a:endParaRPr lang="en-US"/>
        </a:p>
      </dgm:t>
    </dgm:pt>
    <dgm:pt modelId="{9F3911F3-CE82-4B1D-A1FA-781A60E7D07E}">
      <dgm:prSet/>
      <dgm:spPr/>
      <dgm:t>
        <a:bodyPr/>
        <a:lstStyle/>
        <a:p>
          <a:r>
            <a:rPr lang="en-US"/>
            <a:t>Stream</a:t>
          </a:r>
        </a:p>
      </dgm:t>
    </dgm:pt>
    <dgm:pt modelId="{0AE8C063-9C0A-4596-99BD-56D6C18FFFEF}" type="parTrans" cxnId="{6200B2C7-2F34-4630-B429-EDE91DAE6DB1}">
      <dgm:prSet/>
      <dgm:spPr/>
      <dgm:t>
        <a:bodyPr/>
        <a:lstStyle/>
        <a:p>
          <a:endParaRPr lang="en-US"/>
        </a:p>
      </dgm:t>
    </dgm:pt>
    <dgm:pt modelId="{2BFFEAC9-8301-43BB-8925-7A25EC5A0700}" type="sibTrans" cxnId="{6200B2C7-2F34-4630-B429-EDE91DAE6DB1}">
      <dgm:prSet/>
      <dgm:spPr/>
      <dgm:t>
        <a:bodyPr/>
        <a:lstStyle/>
        <a:p>
          <a:endParaRPr lang="en-US"/>
        </a:p>
      </dgm:t>
    </dgm:pt>
    <dgm:pt modelId="{F22127B7-9D93-4283-897A-43FD5AC223CC}" type="pres">
      <dgm:prSet presAssocID="{42E7E01B-A375-4266-9A0D-9F9656E95A18}" presName="Name0" presStyleCnt="0">
        <dgm:presLayoutVars>
          <dgm:dir/>
          <dgm:animLvl val="lvl"/>
          <dgm:resizeHandles val="exact"/>
        </dgm:presLayoutVars>
      </dgm:prSet>
      <dgm:spPr/>
    </dgm:pt>
    <dgm:pt modelId="{91A83B3E-6872-41F6-9D74-F158CD65D96D}" type="pres">
      <dgm:prSet presAssocID="{C922094B-7336-45F4-BA19-109E5A23714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18963E5-1466-445D-B94B-872D67E750D9}" type="pres">
      <dgm:prSet presAssocID="{A03BC7E1-B4C4-4842-A645-3325B2AC7E34}" presName="parTxOnlySpace" presStyleCnt="0"/>
      <dgm:spPr/>
    </dgm:pt>
    <dgm:pt modelId="{EF423FBF-F660-4D95-8E18-8E4BB57B2C17}" type="pres">
      <dgm:prSet presAssocID="{27150D11-C3B0-4C3D-89E1-6F58584FE86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C40E1EEB-7491-46A8-B43E-A6DAE2B1E560}" type="pres">
      <dgm:prSet presAssocID="{3D589301-778E-4D46-80D3-F2000C34A41D}" presName="parTxOnlySpace" presStyleCnt="0"/>
      <dgm:spPr/>
    </dgm:pt>
    <dgm:pt modelId="{17FCFAD7-5721-4EDD-B3DD-55AD65BC126B}" type="pres">
      <dgm:prSet presAssocID="{B0354FA8-95A1-4A22-9070-4C7538DF703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E363EAA-E131-4901-B5BE-6069AFDAEB90}" type="pres">
      <dgm:prSet presAssocID="{D74F1027-5A44-4EC9-8133-B225F3687168}" presName="parTxOnlySpace" presStyleCnt="0"/>
      <dgm:spPr/>
    </dgm:pt>
    <dgm:pt modelId="{1D3BFBBF-AED5-454A-B792-3FB551D122A6}" type="pres">
      <dgm:prSet presAssocID="{88AA28B8-C9E4-46D2-91B1-89B55090556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28832E9-A598-4044-AA07-43B4542F256A}" type="pres">
      <dgm:prSet presAssocID="{65E3AA2F-583E-4238-B7B9-2CDC0F5B1CB5}" presName="parTxOnlySpace" presStyleCnt="0"/>
      <dgm:spPr/>
    </dgm:pt>
    <dgm:pt modelId="{774232D0-A7E8-412A-968F-361413D9CB48}" type="pres">
      <dgm:prSet presAssocID="{9F3911F3-CE82-4B1D-A1FA-781A60E7D07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23CB202-565A-48DB-B10C-6F2D1DADB253}" srcId="{42E7E01B-A375-4266-9A0D-9F9656E95A18}" destId="{B0354FA8-95A1-4A22-9070-4C7538DF7037}" srcOrd="2" destOrd="0" parTransId="{0AF4E69B-D161-49A4-95FA-36926A104436}" sibTransId="{D74F1027-5A44-4EC9-8133-B225F3687168}"/>
    <dgm:cxn modelId="{3DCDD51A-A968-43FD-80BF-4ADCD5D0F6B5}" type="presOf" srcId="{B0354FA8-95A1-4A22-9070-4C7538DF7037}" destId="{17FCFAD7-5721-4EDD-B3DD-55AD65BC126B}" srcOrd="0" destOrd="0" presId="urn:microsoft.com/office/officeart/2005/8/layout/chevron1"/>
    <dgm:cxn modelId="{D8C0CA1F-B1F6-4035-8F7E-821EEC1FDFDC}" type="presOf" srcId="{C922094B-7336-45F4-BA19-109E5A237141}" destId="{91A83B3E-6872-41F6-9D74-F158CD65D96D}" srcOrd="0" destOrd="0" presId="urn:microsoft.com/office/officeart/2005/8/layout/chevron1"/>
    <dgm:cxn modelId="{226DCA2D-9565-4472-BD08-4BC644D5B27E}" srcId="{42E7E01B-A375-4266-9A0D-9F9656E95A18}" destId="{27150D11-C3B0-4C3D-89E1-6F58584FE86A}" srcOrd="1" destOrd="0" parTransId="{E6003151-3B20-43FA-8DD1-BAE0AB941E51}" sibTransId="{3D589301-778E-4D46-80D3-F2000C34A41D}"/>
    <dgm:cxn modelId="{12ED9B35-6D50-4ABB-8B30-55933BC2A8B0}" type="presOf" srcId="{9F3911F3-CE82-4B1D-A1FA-781A60E7D07E}" destId="{774232D0-A7E8-412A-968F-361413D9CB48}" srcOrd="0" destOrd="0" presId="urn:microsoft.com/office/officeart/2005/8/layout/chevron1"/>
    <dgm:cxn modelId="{03521A4A-B318-41A0-A510-13EFAFE3BCC6}" srcId="{42E7E01B-A375-4266-9A0D-9F9656E95A18}" destId="{88AA28B8-C9E4-46D2-91B1-89B550905569}" srcOrd="3" destOrd="0" parTransId="{5B33BCA8-C5D8-4DD3-A845-6B63EFFDD022}" sibTransId="{65E3AA2F-583E-4238-B7B9-2CDC0F5B1CB5}"/>
    <dgm:cxn modelId="{24863C6E-C9CD-4031-B6F8-F6AE5D93C3DC}" type="presOf" srcId="{42E7E01B-A375-4266-9A0D-9F9656E95A18}" destId="{F22127B7-9D93-4283-897A-43FD5AC223CC}" srcOrd="0" destOrd="0" presId="urn:microsoft.com/office/officeart/2005/8/layout/chevron1"/>
    <dgm:cxn modelId="{CC531BC6-4876-4D56-8EE2-7C3BAD9330EC}" type="presOf" srcId="{88AA28B8-C9E4-46D2-91B1-89B550905569}" destId="{1D3BFBBF-AED5-454A-B792-3FB551D122A6}" srcOrd="0" destOrd="0" presId="urn:microsoft.com/office/officeart/2005/8/layout/chevron1"/>
    <dgm:cxn modelId="{6200B2C7-2F34-4630-B429-EDE91DAE6DB1}" srcId="{42E7E01B-A375-4266-9A0D-9F9656E95A18}" destId="{9F3911F3-CE82-4B1D-A1FA-781A60E7D07E}" srcOrd="4" destOrd="0" parTransId="{0AE8C063-9C0A-4596-99BD-56D6C18FFFEF}" sibTransId="{2BFFEAC9-8301-43BB-8925-7A25EC5A0700}"/>
    <dgm:cxn modelId="{A1992DDF-5DB1-4F0C-8765-E7F65E3BE988}" srcId="{42E7E01B-A375-4266-9A0D-9F9656E95A18}" destId="{C922094B-7336-45F4-BA19-109E5A237141}" srcOrd="0" destOrd="0" parTransId="{D6B7B818-260D-46D0-9414-EB9BC006EDF8}" sibTransId="{A03BC7E1-B4C4-4842-A645-3325B2AC7E34}"/>
    <dgm:cxn modelId="{F0D6D4FF-2F93-42EE-A204-E49DA886B197}" type="presOf" srcId="{27150D11-C3B0-4C3D-89E1-6F58584FE86A}" destId="{EF423FBF-F660-4D95-8E18-8E4BB57B2C17}" srcOrd="0" destOrd="0" presId="urn:microsoft.com/office/officeart/2005/8/layout/chevron1"/>
    <dgm:cxn modelId="{BEEB81BD-D344-44BA-8A45-BF1715734FBE}" type="presParOf" srcId="{F22127B7-9D93-4283-897A-43FD5AC223CC}" destId="{91A83B3E-6872-41F6-9D74-F158CD65D96D}" srcOrd="0" destOrd="0" presId="urn:microsoft.com/office/officeart/2005/8/layout/chevron1"/>
    <dgm:cxn modelId="{29FBDA51-CC6A-40A2-83A9-591AF3DFB64C}" type="presParOf" srcId="{F22127B7-9D93-4283-897A-43FD5AC223CC}" destId="{F18963E5-1466-445D-B94B-872D67E750D9}" srcOrd="1" destOrd="0" presId="urn:microsoft.com/office/officeart/2005/8/layout/chevron1"/>
    <dgm:cxn modelId="{B3493CCD-D0A5-4856-B91C-ABEE4237E4C3}" type="presParOf" srcId="{F22127B7-9D93-4283-897A-43FD5AC223CC}" destId="{EF423FBF-F660-4D95-8E18-8E4BB57B2C17}" srcOrd="2" destOrd="0" presId="urn:microsoft.com/office/officeart/2005/8/layout/chevron1"/>
    <dgm:cxn modelId="{2B27A3C3-C2C5-4563-9D98-553E16D38D13}" type="presParOf" srcId="{F22127B7-9D93-4283-897A-43FD5AC223CC}" destId="{C40E1EEB-7491-46A8-B43E-A6DAE2B1E560}" srcOrd="3" destOrd="0" presId="urn:microsoft.com/office/officeart/2005/8/layout/chevron1"/>
    <dgm:cxn modelId="{6F631990-2FE3-44C3-BF96-D4CF5DE213BF}" type="presParOf" srcId="{F22127B7-9D93-4283-897A-43FD5AC223CC}" destId="{17FCFAD7-5721-4EDD-B3DD-55AD65BC126B}" srcOrd="4" destOrd="0" presId="urn:microsoft.com/office/officeart/2005/8/layout/chevron1"/>
    <dgm:cxn modelId="{4FFD0C53-5323-48A3-B558-BF56F8B92761}" type="presParOf" srcId="{F22127B7-9D93-4283-897A-43FD5AC223CC}" destId="{6E363EAA-E131-4901-B5BE-6069AFDAEB90}" srcOrd="5" destOrd="0" presId="urn:microsoft.com/office/officeart/2005/8/layout/chevron1"/>
    <dgm:cxn modelId="{9E7272B0-0124-43F5-85C2-C8AD1E8E6082}" type="presParOf" srcId="{F22127B7-9D93-4283-897A-43FD5AC223CC}" destId="{1D3BFBBF-AED5-454A-B792-3FB551D122A6}" srcOrd="6" destOrd="0" presId="urn:microsoft.com/office/officeart/2005/8/layout/chevron1"/>
    <dgm:cxn modelId="{EDE37724-A497-4CF8-83CC-33D85D311958}" type="presParOf" srcId="{F22127B7-9D93-4283-897A-43FD5AC223CC}" destId="{528832E9-A598-4044-AA07-43B4542F256A}" srcOrd="7" destOrd="0" presId="urn:microsoft.com/office/officeart/2005/8/layout/chevron1"/>
    <dgm:cxn modelId="{07D027D3-362B-4E91-82C2-2FC9B4456F8F}" type="presParOf" srcId="{F22127B7-9D93-4283-897A-43FD5AC223CC}" destId="{774232D0-A7E8-412A-968F-361413D9CB4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2E7E01B-A375-4266-9A0D-9F9656E95A1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922094B-7336-45F4-BA19-109E5A237141}">
      <dgm:prSet phldrT="[Text]"/>
      <dgm:spPr/>
      <dgm:t>
        <a:bodyPr/>
        <a:lstStyle/>
        <a:p>
          <a:r>
            <a:rPr lang="en-US"/>
            <a:t>Issue</a:t>
          </a:r>
        </a:p>
      </dgm:t>
    </dgm:pt>
    <dgm:pt modelId="{D6B7B818-260D-46D0-9414-EB9BC006EDF8}" type="parTrans" cxnId="{A1992DDF-5DB1-4F0C-8765-E7F65E3BE988}">
      <dgm:prSet/>
      <dgm:spPr/>
      <dgm:t>
        <a:bodyPr/>
        <a:lstStyle/>
        <a:p>
          <a:endParaRPr lang="en-US"/>
        </a:p>
      </dgm:t>
    </dgm:pt>
    <dgm:pt modelId="{A03BC7E1-B4C4-4842-A645-3325B2AC7E34}" type="sibTrans" cxnId="{A1992DDF-5DB1-4F0C-8765-E7F65E3BE988}">
      <dgm:prSet/>
      <dgm:spPr/>
      <dgm:t>
        <a:bodyPr/>
        <a:lstStyle/>
        <a:p>
          <a:endParaRPr lang="en-US"/>
        </a:p>
      </dgm:t>
    </dgm:pt>
    <dgm:pt modelId="{27150D11-C3B0-4C3D-89E1-6F58584FE86A}">
      <dgm:prSet/>
      <dgm:spPr/>
      <dgm:t>
        <a:bodyPr/>
        <a:lstStyle/>
        <a:p>
          <a:r>
            <a:rPr lang="en-US"/>
            <a:t>Criteria</a:t>
          </a:r>
        </a:p>
      </dgm:t>
    </dgm:pt>
    <dgm:pt modelId="{E6003151-3B20-43FA-8DD1-BAE0AB941E51}" type="parTrans" cxnId="{226DCA2D-9565-4472-BD08-4BC644D5B27E}">
      <dgm:prSet/>
      <dgm:spPr/>
      <dgm:t>
        <a:bodyPr/>
        <a:lstStyle/>
        <a:p>
          <a:endParaRPr lang="en-US"/>
        </a:p>
      </dgm:t>
    </dgm:pt>
    <dgm:pt modelId="{3D589301-778E-4D46-80D3-F2000C34A41D}" type="sibTrans" cxnId="{226DCA2D-9565-4472-BD08-4BC644D5B27E}">
      <dgm:prSet/>
      <dgm:spPr/>
      <dgm:t>
        <a:bodyPr/>
        <a:lstStyle/>
        <a:p>
          <a:endParaRPr lang="en-US"/>
        </a:p>
      </dgm:t>
    </dgm:pt>
    <dgm:pt modelId="{B0354FA8-95A1-4A22-9070-4C7538DF7037}">
      <dgm:prSet/>
      <dgm:spPr>
        <a:solidFill>
          <a:schemeClr val="tx1"/>
        </a:solidFill>
      </dgm:spPr>
      <dgm:t>
        <a:bodyPr/>
        <a:lstStyle/>
        <a:p>
          <a:r>
            <a:rPr lang="en-US" dirty="0">
              <a:solidFill>
                <a:srgbClr val="3EC26C"/>
              </a:solidFill>
            </a:rPr>
            <a:t>Endpoint</a:t>
          </a:r>
        </a:p>
      </dgm:t>
    </dgm:pt>
    <dgm:pt modelId="{0AF4E69B-D161-49A4-95FA-36926A104436}" type="parTrans" cxnId="{923CB202-565A-48DB-B10C-6F2D1DADB253}">
      <dgm:prSet/>
      <dgm:spPr/>
      <dgm:t>
        <a:bodyPr/>
        <a:lstStyle/>
        <a:p>
          <a:endParaRPr lang="en-US"/>
        </a:p>
      </dgm:t>
    </dgm:pt>
    <dgm:pt modelId="{D74F1027-5A44-4EC9-8133-B225F3687168}" type="sibTrans" cxnId="{923CB202-565A-48DB-B10C-6F2D1DADB253}">
      <dgm:prSet/>
      <dgm:spPr/>
      <dgm:t>
        <a:bodyPr/>
        <a:lstStyle/>
        <a:p>
          <a:endParaRPr lang="en-US"/>
        </a:p>
      </dgm:t>
    </dgm:pt>
    <dgm:pt modelId="{88AA28B8-C9E4-46D2-91B1-89B550905569}">
      <dgm:prSet/>
      <dgm:spPr/>
      <dgm:t>
        <a:bodyPr/>
        <a:lstStyle/>
        <a:p>
          <a:r>
            <a:rPr lang="en-US"/>
            <a:t>Dashboard</a:t>
          </a:r>
        </a:p>
      </dgm:t>
    </dgm:pt>
    <dgm:pt modelId="{5B33BCA8-C5D8-4DD3-A845-6B63EFFDD022}" type="parTrans" cxnId="{03521A4A-B318-41A0-A510-13EFAFE3BCC6}">
      <dgm:prSet/>
      <dgm:spPr/>
      <dgm:t>
        <a:bodyPr/>
        <a:lstStyle/>
        <a:p>
          <a:endParaRPr lang="en-US"/>
        </a:p>
      </dgm:t>
    </dgm:pt>
    <dgm:pt modelId="{65E3AA2F-583E-4238-B7B9-2CDC0F5B1CB5}" type="sibTrans" cxnId="{03521A4A-B318-41A0-A510-13EFAFE3BCC6}">
      <dgm:prSet/>
      <dgm:spPr/>
      <dgm:t>
        <a:bodyPr/>
        <a:lstStyle/>
        <a:p>
          <a:endParaRPr lang="en-US"/>
        </a:p>
      </dgm:t>
    </dgm:pt>
    <dgm:pt modelId="{9F3911F3-CE82-4B1D-A1FA-781A60E7D07E}">
      <dgm:prSet/>
      <dgm:spPr/>
      <dgm:t>
        <a:bodyPr/>
        <a:lstStyle/>
        <a:p>
          <a:r>
            <a:rPr lang="en-US"/>
            <a:t>Stream</a:t>
          </a:r>
        </a:p>
      </dgm:t>
    </dgm:pt>
    <dgm:pt modelId="{0AE8C063-9C0A-4596-99BD-56D6C18FFFEF}" type="parTrans" cxnId="{6200B2C7-2F34-4630-B429-EDE91DAE6DB1}">
      <dgm:prSet/>
      <dgm:spPr/>
      <dgm:t>
        <a:bodyPr/>
        <a:lstStyle/>
        <a:p>
          <a:endParaRPr lang="en-US"/>
        </a:p>
      </dgm:t>
    </dgm:pt>
    <dgm:pt modelId="{2BFFEAC9-8301-43BB-8925-7A25EC5A0700}" type="sibTrans" cxnId="{6200B2C7-2F34-4630-B429-EDE91DAE6DB1}">
      <dgm:prSet/>
      <dgm:spPr/>
      <dgm:t>
        <a:bodyPr/>
        <a:lstStyle/>
        <a:p>
          <a:endParaRPr lang="en-US"/>
        </a:p>
      </dgm:t>
    </dgm:pt>
    <dgm:pt modelId="{F22127B7-9D93-4283-897A-43FD5AC223CC}" type="pres">
      <dgm:prSet presAssocID="{42E7E01B-A375-4266-9A0D-9F9656E95A18}" presName="Name0" presStyleCnt="0">
        <dgm:presLayoutVars>
          <dgm:dir/>
          <dgm:animLvl val="lvl"/>
          <dgm:resizeHandles val="exact"/>
        </dgm:presLayoutVars>
      </dgm:prSet>
      <dgm:spPr/>
    </dgm:pt>
    <dgm:pt modelId="{91A83B3E-6872-41F6-9D74-F158CD65D96D}" type="pres">
      <dgm:prSet presAssocID="{C922094B-7336-45F4-BA19-109E5A23714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18963E5-1466-445D-B94B-872D67E750D9}" type="pres">
      <dgm:prSet presAssocID="{A03BC7E1-B4C4-4842-A645-3325B2AC7E34}" presName="parTxOnlySpace" presStyleCnt="0"/>
      <dgm:spPr/>
    </dgm:pt>
    <dgm:pt modelId="{EF423FBF-F660-4D95-8E18-8E4BB57B2C17}" type="pres">
      <dgm:prSet presAssocID="{27150D11-C3B0-4C3D-89E1-6F58584FE86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C40E1EEB-7491-46A8-B43E-A6DAE2B1E560}" type="pres">
      <dgm:prSet presAssocID="{3D589301-778E-4D46-80D3-F2000C34A41D}" presName="parTxOnlySpace" presStyleCnt="0"/>
      <dgm:spPr/>
    </dgm:pt>
    <dgm:pt modelId="{17FCFAD7-5721-4EDD-B3DD-55AD65BC126B}" type="pres">
      <dgm:prSet presAssocID="{B0354FA8-95A1-4A22-9070-4C7538DF703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E363EAA-E131-4901-B5BE-6069AFDAEB90}" type="pres">
      <dgm:prSet presAssocID="{D74F1027-5A44-4EC9-8133-B225F3687168}" presName="parTxOnlySpace" presStyleCnt="0"/>
      <dgm:spPr/>
    </dgm:pt>
    <dgm:pt modelId="{1D3BFBBF-AED5-454A-B792-3FB551D122A6}" type="pres">
      <dgm:prSet presAssocID="{88AA28B8-C9E4-46D2-91B1-89B55090556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28832E9-A598-4044-AA07-43B4542F256A}" type="pres">
      <dgm:prSet presAssocID="{65E3AA2F-583E-4238-B7B9-2CDC0F5B1CB5}" presName="parTxOnlySpace" presStyleCnt="0"/>
      <dgm:spPr/>
    </dgm:pt>
    <dgm:pt modelId="{774232D0-A7E8-412A-968F-361413D9CB48}" type="pres">
      <dgm:prSet presAssocID="{9F3911F3-CE82-4B1D-A1FA-781A60E7D07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23CB202-565A-48DB-B10C-6F2D1DADB253}" srcId="{42E7E01B-A375-4266-9A0D-9F9656E95A18}" destId="{B0354FA8-95A1-4A22-9070-4C7538DF7037}" srcOrd="2" destOrd="0" parTransId="{0AF4E69B-D161-49A4-95FA-36926A104436}" sibTransId="{D74F1027-5A44-4EC9-8133-B225F3687168}"/>
    <dgm:cxn modelId="{3DCDD51A-A968-43FD-80BF-4ADCD5D0F6B5}" type="presOf" srcId="{B0354FA8-95A1-4A22-9070-4C7538DF7037}" destId="{17FCFAD7-5721-4EDD-B3DD-55AD65BC126B}" srcOrd="0" destOrd="0" presId="urn:microsoft.com/office/officeart/2005/8/layout/chevron1"/>
    <dgm:cxn modelId="{D8C0CA1F-B1F6-4035-8F7E-821EEC1FDFDC}" type="presOf" srcId="{C922094B-7336-45F4-BA19-109E5A237141}" destId="{91A83B3E-6872-41F6-9D74-F158CD65D96D}" srcOrd="0" destOrd="0" presId="urn:microsoft.com/office/officeart/2005/8/layout/chevron1"/>
    <dgm:cxn modelId="{226DCA2D-9565-4472-BD08-4BC644D5B27E}" srcId="{42E7E01B-A375-4266-9A0D-9F9656E95A18}" destId="{27150D11-C3B0-4C3D-89E1-6F58584FE86A}" srcOrd="1" destOrd="0" parTransId="{E6003151-3B20-43FA-8DD1-BAE0AB941E51}" sibTransId="{3D589301-778E-4D46-80D3-F2000C34A41D}"/>
    <dgm:cxn modelId="{12ED9B35-6D50-4ABB-8B30-55933BC2A8B0}" type="presOf" srcId="{9F3911F3-CE82-4B1D-A1FA-781A60E7D07E}" destId="{774232D0-A7E8-412A-968F-361413D9CB48}" srcOrd="0" destOrd="0" presId="urn:microsoft.com/office/officeart/2005/8/layout/chevron1"/>
    <dgm:cxn modelId="{03521A4A-B318-41A0-A510-13EFAFE3BCC6}" srcId="{42E7E01B-A375-4266-9A0D-9F9656E95A18}" destId="{88AA28B8-C9E4-46D2-91B1-89B550905569}" srcOrd="3" destOrd="0" parTransId="{5B33BCA8-C5D8-4DD3-A845-6B63EFFDD022}" sibTransId="{65E3AA2F-583E-4238-B7B9-2CDC0F5B1CB5}"/>
    <dgm:cxn modelId="{24863C6E-C9CD-4031-B6F8-F6AE5D93C3DC}" type="presOf" srcId="{42E7E01B-A375-4266-9A0D-9F9656E95A18}" destId="{F22127B7-9D93-4283-897A-43FD5AC223CC}" srcOrd="0" destOrd="0" presId="urn:microsoft.com/office/officeart/2005/8/layout/chevron1"/>
    <dgm:cxn modelId="{CC531BC6-4876-4D56-8EE2-7C3BAD9330EC}" type="presOf" srcId="{88AA28B8-C9E4-46D2-91B1-89B550905569}" destId="{1D3BFBBF-AED5-454A-B792-3FB551D122A6}" srcOrd="0" destOrd="0" presId="urn:microsoft.com/office/officeart/2005/8/layout/chevron1"/>
    <dgm:cxn modelId="{6200B2C7-2F34-4630-B429-EDE91DAE6DB1}" srcId="{42E7E01B-A375-4266-9A0D-9F9656E95A18}" destId="{9F3911F3-CE82-4B1D-A1FA-781A60E7D07E}" srcOrd="4" destOrd="0" parTransId="{0AE8C063-9C0A-4596-99BD-56D6C18FFFEF}" sibTransId="{2BFFEAC9-8301-43BB-8925-7A25EC5A0700}"/>
    <dgm:cxn modelId="{A1992DDF-5DB1-4F0C-8765-E7F65E3BE988}" srcId="{42E7E01B-A375-4266-9A0D-9F9656E95A18}" destId="{C922094B-7336-45F4-BA19-109E5A237141}" srcOrd="0" destOrd="0" parTransId="{D6B7B818-260D-46D0-9414-EB9BC006EDF8}" sibTransId="{A03BC7E1-B4C4-4842-A645-3325B2AC7E34}"/>
    <dgm:cxn modelId="{F0D6D4FF-2F93-42EE-A204-E49DA886B197}" type="presOf" srcId="{27150D11-C3B0-4C3D-89E1-6F58584FE86A}" destId="{EF423FBF-F660-4D95-8E18-8E4BB57B2C17}" srcOrd="0" destOrd="0" presId="urn:microsoft.com/office/officeart/2005/8/layout/chevron1"/>
    <dgm:cxn modelId="{BEEB81BD-D344-44BA-8A45-BF1715734FBE}" type="presParOf" srcId="{F22127B7-9D93-4283-897A-43FD5AC223CC}" destId="{91A83B3E-6872-41F6-9D74-F158CD65D96D}" srcOrd="0" destOrd="0" presId="urn:microsoft.com/office/officeart/2005/8/layout/chevron1"/>
    <dgm:cxn modelId="{29FBDA51-CC6A-40A2-83A9-591AF3DFB64C}" type="presParOf" srcId="{F22127B7-9D93-4283-897A-43FD5AC223CC}" destId="{F18963E5-1466-445D-B94B-872D67E750D9}" srcOrd="1" destOrd="0" presId="urn:microsoft.com/office/officeart/2005/8/layout/chevron1"/>
    <dgm:cxn modelId="{B3493CCD-D0A5-4856-B91C-ABEE4237E4C3}" type="presParOf" srcId="{F22127B7-9D93-4283-897A-43FD5AC223CC}" destId="{EF423FBF-F660-4D95-8E18-8E4BB57B2C17}" srcOrd="2" destOrd="0" presId="urn:microsoft.com/office/officeart/2005/8/layout/chevron1"/>
    <dgm:cxn modelId="{2B27A3C3-C2C5-4563-9D98-553E16D38D13}" type="presParOf" srcId="{F22127B7-9D93-4283-897A-43FD5AC223CC}" destId="{C40E1EEB-7491-46A8-B43E-A6DAE2B1E560}" srcOrd="3" destOrd="0" presId="urn:microsoft.com/office/officeart/2005/8/layout/chevron1"/>
    <dgm:cxn modelId="{6F631990-2FE3-44C3-BF96-D4CF5DE213BF}" type="presParOf" srcId="{F22127B7-9D93-4283-897A-43FD5AC223CC}" destId="{17FCFAD7-5721-4EDD-B3DD-55AD65BC126B}" srcOrd="4" destOrd="0" presId="urn:microsoft.com/office/officeart/2005/8/layout/chevron1"/>
    <dgm:cxn modelId="{4FFD0C53-5323-48A3-B558-BF56F8B92761}" type="presParOf" srcId="{F22127B7-9D93-4283-897A-43FD5AC223CC}" destId="{6E363EAA-E131-4901-B5BE-6069AFDAEB90}" srcOrd="5" destOrd="0" presId="urn:microsoft.com/office/officeart/2005/8/layout/chevron1"/>
    <dgm:cxn modelId="{9E7272B0-0124-43F5-85C2-C8AD1E8E6082}" type="presParOf" srcId="{F22127B7-9D93-4283-897A-43FD5AC223CC}" destId="{1D3BFBBF-AED5-454A-B792-3FB551D122A6}" srcOrd="6" destOrd="0" presId="urn:microsoft.com/office/officeart/2005/8/layout/chevron1"/>
    <dgm:cxn modelId="{EDE37724-A497-4CF8-83CC-33D85D311958}" type="presParOf" srcId="{F22127B7-9D93-4283-897A-43FD5AC223CC}" destId="{528832E9-A598-4044-AA07-43B4542F256A}" srcOrd="7" destOrd="0" presId="urn:microsoft.com/office/officeart/2005/8/layout/chevron1"/>
    <dgm:cxn modelId="{07D027D3-362B-4E91-82C2-2FC9B4456F8F}" type="presParOf" srcId="{F22127B7-9D93-4283-897A-43FD5AC223CC}" destId="{774232D0-A7E8-412A-968F-361413D9CB4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2E7E01B-A375-4266-9A0D-9F9656E95A1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922094B-7336-45F4-BA19-109E5A237141}">
      <dgm:prSet phldrT="[Text]"/>
      <dgm:spPr/>
      <dgm:t>
        <a:bodyPr/>
        <a:lstStyle/>
        <a:p>
          <a:r>
            <a:rPr lang="en-US"/>
            <a:t>Issue</a:t>
          </a:r>
        </a:p>
      </dgm:t>
    </dgm:pt>
    <dgm:pt modelId="{D6B7B818-260D-46D0-9414-EB9BC006EDF8}" type="parTrans" cxnId="{A1992DDF-5DB1-4F0C-8765-E7F65E3BE988}">
      <dgm:prSet/>
      <dgm:spPr/>
      <dgm:t>
        <a:bodyPr/>
        <a:lstStyle/>
        <a:p>
          <a:endParaRPr lang="en-US"/>
        </a:p>
      </dgm:t>
    </dgm:pt>
    <dgm:pt modelId="{A03BC7E1-B4C4-4842-A645-3325B2AC7E34}" type="sibTrans" cxnId="{A1992DDF-5DB1-4F0C-8765-E7F65E3BE988}">
      <dgm:prSet/>
      <dgm:spPr/>
      <dgm:t>
        <a:bodyPr/>
        <a:lstStyle/>
        <a:p>
          <a:endParaRPr lang="en-US"/>
        </a:p>
      </dgm:t>
    </dgm:pt>
    <dgm:pt modelId="{27150D11-C3B0-4C3D-89E1-6F58584FE86A}">
      <dgm:prSet/>
      <dgm:spPr/>
      <dgm:t>
        <a:bodyPr/>
        <a:lstStyle/>
        <a:p>
          <a:r>
            <a:rPr lang="en-US"/>
            <a:t>Criteria</a:t>
          </a:r>
        </a:p>
      </dgm:t>
    </dgm:pt>
    <dgm:pt modelId="{E6003151-3B20-43FA-8DD1-BAE0AB941E51}" type="parTrans" cxnId="{226DCA2D-9565-4472-BD08-4BC644D5B27E}">
      <dgm:prSet/>
      <dgm:spPr/>
      <dgm:t>
        <a:bodyPr/>
        <a:lstStyle/>
        <a:p>
          <a:endParaRPr lang="en-US"/>
        </a:p>
      </dgm:t>
    </dgm:pt>
    <dgm:pt modelId="{3D589301-778E-4D46-80D3-F2000C34A41D}" type="sibTrans" cxnId="{226DCA2D-9565-4472-BD08-4BC644D5B27E}">
      <dgm:prSet/>
      <dgm:spPr/>
      <dgm:t>
        <a:bodyPr/>
        <a:lstStyle/>
        <a:p>
          <a:endParaRPr lang="en-US"/>
        </a:p>
      </dgm:t>
    </dgm:pt>
    <dgm:pt modelId="{B0354FA8-95A1-4A22-9070-4C7538DF7037}">
      <dgm:prSet/>
      <dgm:spPr/>
      <dgm:t>
        <a:bodyPr/>
        <a:lstStyle/>
        <a:p>
          <a:r>
            <a:rPr lang="en-US"/>
            <a:t>Endpoint</a:t>
          </a:r>
        </a:p>
      </dgm:t>
    </dgm:pt>
    <dgm:pt modelId="{0AF4E69B-D161-49A4-95FA-36926A104436}" type="parTrans" cxnId="{923CB202-565A-48DB-B10C-6F2D1DADB253}">
      <dgm:prSet/>
      <dgm:spPr/>
      <dgm:t>
        <a:bodyPr/>
        <a:lstStyle/>
        <a:p>
          <a:endParaRPr lang="en-US"/>
        </a:p>
      </dgm:t>
    </dgm:pt>
    <dgm:pt modelId="{D74F1027-5A44-4EC9-8133-B225F3687168}" type="sibTrans" cxnId="{923CB202-565A-48DB-B10C-6F2D1DADB253}">
      <dgm:prSet/>
      <dgm:spPr/>
      <dgm:t>
        <a:bodyPr/>
        <a:lstStyle/>
        <a:p>
          <a:endParaRPr lang="en-US"/>
        </a:p>
      </dgm:t>
    </dgm:pt>
    <dgm:pt modelId="{88AA28B8-C9E4-46D2-91B1-89B550905569}">
      <dgm:prSet/>
      <dgm:spPr>
        <a:solidFill>
          <a:schemeClr val="tx1"/>
        </a:solidFill>
      </dgm:spPr>
      <dgm:t>
        <a:bodyPr/>
        <a:lstStyle/>
        <a:p>
          <a:r>
            <a:rPr lang="en-US" dirty="0">
              <a:solidFill>
                <a:srgbClr val="3EC26C"/>
              </a:solidFill>
            </a:rPr>
            <a:t>Dashboard</a:t>
          </a:r>
        </a:p>
      </dgm:t>
    </dgm:pt>
    <dgm:pt modelId="{5B33BCA8-C5D8-4DD3-A845-6B63EFFDD022}" type="parTrans" cxnId="{03521A4A-B318-41A0-A510-13EFAFE3BCC6}">
      <dgm:prSet/>
      <dgm:spPr/>
      <dgm:t>
        <a:bodyPr/>
        <a:lstStyle/>
        <a:p>
          <a:endParaRPr lang="en-US"/>
        </a:p>
      </dgm:t>
    </dgm:pt>
    <dgm:pt modelId="{65E3AA2F-583E-4238-B7B9-2CDC0F5B1CB5}" type="sibTrans" cxnId="{03521A4A-B318-41A0-A510-13EFAFE3BCC6}">
      <dgm:prSet/>
      <dgm:spPr/>
      <dgm:t>
        <a:bodyPr/>
        <a:lstStyle/>
        <a:p>
          <a:endParaRPr lang="en-US"/>
        </a:p>
      </dgm:t>
    </dgm:pt>
    <dgm:pt modelId="{9F3911F3-CE82-4B1D-A1FA-781A60E7D07E}">
      <dgm:prSet/>
      <dgm:spPr/>
      <dgm:t>
        <a:bodyPr/>
        <a:lstStyle/>
        <a:p>
          <a:r>
            <a:rPr lang="en-US"/>
            <a:t>Stream</a:t>
          </a:r>
        </a:p>
      </dgm:t>
    </dgm:pt>
    <dgm:pt modelId="{0AE8C063-9C0A-4596-99BD-56D6C18FFFEF}" type="parTrans" cxnId="{6200B2C7-2F34-4630-B429-EDE91DAE6DB1}">
      <dgm:prSet/>
      <dgm:spPr/>
      <dgm:t>
        <a:bodyPr/>
        <a:lstStyle/>
        <a:p>
          <a:endParaRPr lang="en-US"/>
        </a:p>
      </dgm:t>
    </dgm:pt>
    <dgm:pt modelId="{2BFFEAC9-8301-43BB-8925-7A25EC5A0700}" type="sibTrans" cxnId="{6200B2C7-2F34-4630-B429-EDE91DAE6DB1}">
      <dgm:prSet/>
      <dgm:spPr/>
      <dgm:t>
        <a:bodyPr/>
        <a:lstStyle/>
        <a:p>
          <a:endParaRPr lang="en-US"/>
        </a:p>
      </dgm:t>
    </dgm:pt>
    <dgm:pt modelId="{F22127B7-9D93-4283-897A-43FD5AC223CC}" type="pres">
      <dgm:prSet presAssocID="{42E7E01B-A375-4266-9A0D-9F9656E95A18}" presName="Name0" presStyleCnt="0">
        <dgm:presLayoutVars>
          <dgm:dir/>
          <dgm:animLvl val="lvl"/>
          <dgm:resizeHandles val="exact"/>
        </dgm:presLayoutVars>
      </dgm:prSet>
      <dgm:spPr/>
    </dgm:pt>
    <dgm:pt modelId="{91A83B3E-6872-41F6-9D74-F158CD65D96D}" type="pres">
      <dgm:prSet presAssocID="{C922094B-7336-45F4-BA19-109E5A23714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18963E5-1466-445D-B94B-872D67E750D9}" type="pres">
      <dgm:prSet presAssocID="{A03BC7E1-B4C4-4842-A645-3325B2AC7E34}" presName="parTxOnlySpace" presStyleCnt="0"/>
      <dgm:spPr/>
    </dgm:pt>
    <dgm:pt modelId="{EF423FBF-F660-4D95-8E18-8E4BB57B2C17}" type="pres">
      <dgm:prSet presAssocID="{27150D11-C3B0-4C3D-89E1-6F58584FE86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C40E1EEB-7491-46A8-B43E-A6DAE2B1E560}" type="pres">
      <dgm:prSet presAssocID="{3D589301-778E-4D46-80D3-F2000C34A41D}" presName="parTxOnlySpace" presStyleCnt="0"/>
      <dgm:spPr/>
    </dgm:pt>
    <dgm:pt modelId="{17FCFAD7-5721-4EDD-B3DD-55AD65BC126B}" type="pres">
      <dgm:prSet presAssocID="{B0354FA8-95A1-4A22-9070-4C7538DF703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E363EAA-E131-4901-B5BE-6069AFDAEB90}" type="pres">
      <dgm:prSet presAssocID="{D74F1027-5A44-4EC9-8133-B225F3687168}" presName="parTxOnlySpace" presStyleCnt="0"/>
      <dgm:spPr/>
    </dgm:pt>
    <dgm:pt modelId="{1D3BFBBF-AED5-454A-B792-3FB551D122A6}" type="pres">
      <dgm:prSet presAssocID="{88AA28B8-C9E4-46D2-91B1-89B55090556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28832E9-A598-4044-AA07-43B4542F256A}" type="pres">
      <dgm:prSet presAssocID="{65E3AA2F-583E-4238-B7B9-2CDC0F5B1CB5}" presName="parTxOnlySpace" presStyleCnt="0"/>
      <dgm:spPr/>
    </dgm:pt>
    <dgm:pt modelId="{774232D0-A7E8-412A-968F-361413D9CB48}" type="pres">
      <dgm:prSet presAssocID="{9F3911F3-CE82-4B1D-A1FA-781A60E7D07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23CB202-565A-48DB-B10C-6F2D1DADB253}" srcId="{42E7E01B-A375-4266-9A0D-9F9656E95A18}" destId="{B0354FA8-95A1-4A22-9070-4C7538DF7037}" srcOrd="2" destOrd="0" parTransId="{0AF4E69B-D161-49A4-95FA-36926A104436}" sibTransId="{D74F1027-5A44-4EC9-8133-B225F3687168}"/>
    <dgm:cxn modelId="{3DCDD51A-A968-43FD-80BF-4ADCD5D0F6B5}" type="presOf" srcId="{B0354FA8-95A1-4A22-9070-4C7538DF7037}" destId="{17FCFAD7-5721-4EDD-B3DD-55AD65BC126B}" srcOrd="0" destOrd="0" presId="urn:microsoft.com/office/officeart/2005/8/layout/chevron1"/>
    <dgm:cxn modelId="{D8C0CA1F-B1F6-4035-8F7E-821EEC1FDFDC}" type="presOf" srcId="{C922094B-7336-45F4-BA19-109E5A237141}" destId="{91A83B3E-6872-41F6-9D74-F158CD65D96D}" srcOrd="0" destOrd="0" presId="urn:microsoft.com/office/officeart/2005/8/layout/chevron1"/>
    <dgm:cxn modelId="{226DCA2D-9565-4472-BD08-4BC644D5B27E}" srcId="{42E7E01B-A375-4266-9A0D-9F9656E95A18}" destId="{27150D11-C3B0-4C3D-89E1-6F58584FE86A}" srcOrd="1" destOrd="0" parTransId="{E6003151-3B20-43FA-8DD1-BAE0AB941E51}" sibTransId="{3D589301-778E-4D46-80D3-F2000C34A41D}"/>
    <dgm:cxn modelId="{12ED9B35-6D50-4ABB-8B30-55933BC2A8B0}" type="presOf" srcId="{9F3911F3-CE82-4B1D-A1FA-781A60E7D07E}" destId="{774232D0-A7E8-412A-968F-361413D9CB48}" srcOrd="0" destOrd="0" presId="urn:microsoft.com/office/officeart/2005/8/layout/chevron1"/>
    <dgm:cxn modelId="{03521A4A-B318-41A0-A510-13EFAFE3BCC6}" srcId="{42E7E01B-A375-4266-9A0D-9F9656E95A18}" destId="{88AA28B8-C9E4-46D2-91B1-89B550905569}" srcOrd="3" destOrd="0" parTransId="{5B33BCA8-C5D8-4DD3-A845-6B63EFFDD022}" sibTransId="{65E3AA2F-583E-4238-B7B9-2CDC0F5B1CB5}"/>
    <dgm:cxn modelId="{24863C6E-C9CD-4031-B6F8-F6AE5D93C3DC}" type="presOf" srcId="{42E7E01B-A375-4266-9A0D-9F9656E95A18}" destId="{F22127B7-9D93-4283-897A-43FD5AC223CC}" srcOrd="0" destOrd="0" presId="urn:microsoft.com/office/officeart/2005/8/layout/chevron1"/>
    <dgm:cxn modelId="{CC531BC6-4876-4D56-8EE2-7C3BAD9330EC}" type="presOf" srcId="{88AA28B8-C9E4-46D2-91B1-89B550905569}" destId="{1D3BFBBF-AED5-454A-B792-3FB551D122A6}" srcOrd="0" destOrd="0" presId="urn:microsoft.com/office/officeart/2005/8/layout/chevron1"/>
    <dgm:cxn modelId="{6200B2C7-2F34-4630-B429-EDE91DAE6DB1}" srcId="{42E7E01B-A375-4266-9A0D-9F9656E95A18}" destId="{9F3911F3-CE82-4B1D-A1FA-781A60E7D07E}" srcOrd="4" destOrd="0" parTransId="{0AE8C063-9C0A-4596-99BD-56D6C18FFFEF}" sibTransId="{2BFFEAC9-8301-43BB-8925-7A25EC5A0700}"/>
    <dgm:cxn modelId="{A1992DDF-5DB1-4F0C-8765-E7F65E3BE988}" srcId="{42E7E01B-A375-4266-9A0D-9F9656E95A18}" destId="{C922094B-7336-45F4-BA19-109E5A237141}" srcOrd="0" destOrd="0" parTransId="{D6B7B818-260D-46D0-9414-EB9BC006EDF8}" sibTransId="{A03BC7E1-B4C4-4842-A645-3325B2AC7E34}"/>
    <dgm:cxn modelId="{F0D6D4FF-2F93-42EE-A204-E49DA886B197}" type="presOf" srcId="{27150D11-C3B0-4C3D-89E1-6F58584FE86A}" destId="{EF423FBF-F660-4D95-8E18-8E4BB57B2C17}" srcOrd="0" destOrd="0" presId="urn:microsoft.com/office/officeart/2005/8/layout/chevron1"/>
    <dgm:cxn modelId="{BEEB81BD-D344-44BA-8A45-BF1715734FBE}" type="presParOf" srcId="{F22127B7-9D93-4283-897A-43FD5AC223CC}" destId="{91A83B3E-6872-41F6-9D74-F158CD65D96D}" srcOrd="0" destOrd="0" presId="urn:microsoft.com/office/officeart/2005/8/layout/chevron1"/>
    <dgm:cxn modelId="{29FBDA51-CC6A-40A2-83A9-591AF3DFB64C}" type="presParOf" srcId="{F22127B7-9D93-4283-897A-43FD5AC223CC}" destId="{F18963E5-1466-445D-B94B-872D67E750D9}" srcOrd="1" destOrd="0" presId="urn:microsoft.com/office/officeart/2005/8/layout/chevron1"/>
    <dgm:cxn modelId="{B3493CCD-D0A5-4856-B91C-ABEE4237E4C3}" type="presParOf" srcId="{F22127B7-9D93-4283-897A-43FD5AC223CC}" destId="{EF423FBF-F660-4D95-8E18-8E4BB57B2C17}" srcOrd="2" destOrd="0" presId="urn:microsoft.com/office/officeart/2005/8/layout/chevron1"/>
    <dgm:cxn modelId="{2B27A3C3-C2C5-4563-9D98-553E16D38D13}" type="presParOf" srcId="{F22127B7-9D93-4283-897A-43FD5AC223CC}" destId="{C40E1EEB-7491-46A8-B43E-A6DAE2B1E560}" srcOrd="3" destOrd="0" presId="urn:microsoft.com/office/officeart/2005/8/layout/chevron1"/>
    <dgm:cxn modelId="{6F631990-2FE3-44C3-BF96-D4CF5DE213BF}" type="presParOf" srcId="{F22127B7-9D93-4283-897A-43FD5AC223CC}" destId="{17FCFAD7-5721-4EDD-B3DD-55AD65BC126B}" srcOrd="4" destOrd="0" presId="urn:microsoft.com/office/officeart/2005/8/layout/chevron1"/>
    <dgm:cxn modelId="{4FFD0C53-5323-48A3-B558-BF56F8B92761}" type="presParOf" srcId="{F22127B7-9D93-4283-897A-43FD5AC223CC}" destId="{6E363EAA-E131-4901-B5BE-6069AFDAEB90}" srcOrd="5" destOrd="0" presId="urn:microsoft.com/office/officeart/2005/8/layout/chevron1"/>
    <dgm:cxn modelId="{9E7272B0-0124-43F5-85C2-C8AD1E8E6082}" type="presParOf" srcId="{F22127B7-9D93-4283-897A-43FD5AC223CC}" destId="{1D3BFBBF-AED5-454A-B792-3FB551D122A6}" srcOrd="6" destOrd="0" presId="urn:microsoft.com/office/officeart/2005/8/layout/chevron1"/>
    <dgm:cxn modelId="{EDE37724-A497-4CF8-83CC-33D85D311958}" type="presParOf" srcId="{F22127B7-9D93-4283-897A-43FD5AC223CC}" destId="{528832E9-A598-4044-AA07-43B4542F256A}" srcOrd="7" destOrd="0" presId="urn:microsoft.com/office/officeart/2005/8/layout/chevron1"/>
    <dgm:cxn modelId="{07D027D3-362B-4E91-82C2-2FC9B4456F8F}" type="presParOf" srcId="{F22127B7-9D93-4283-897A-43FD5AC223CC}" destId="{774232D0-A7E8-412A-968F-361413D9CB4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2E7E01B-A375-4266-9A0D-9F9656E95A1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922094B-7336-45F4-BA19-109E5A237141}">
      <dgm:prSet phldrT="[Text]"/>
      <dgm:spPr/>
      <dgm:t>
        <a:bodyPr/>
        <a:lstStyle/>
        <a:p>
          <a:r>
            <a:rPr lang="en-US"/>
            <a:t>Issue</a:t>
          </a:r>
        </a:p>
      </dgm:t>
    </dgm:pt>
    <dgm:pt modelId="{D6B7B818-260D-46D0-9414-EB9BC006EDF8}" type="parTrans" cxnId="{A1992DDF-5DB1-4F0C-8765-E7F65E3BE988}">
      <dgm:prSet/>
      <dgm:spPr/>
      <dgm:t>
        <a:bodyPr/>
        <a:lstStyle/>
        <a:p>
          <a:endParaRPr lang="en-US"/>
        </a:p>
      </dgm:t>
    </dgm:pt>
    <dgm:pt modelId="{A03BC7E1-B4C4-4842-A645-3325B2AC7E34}" type="sibTrans" cxnId="{A1992DDF-5DB1-4F0C-8765-E7F65E3BE988}">
      <dgm:prSet/>
      <dgm:spPr/>
      <dgm:t>
        <a:bodyPr/>
        <a:lstStyle/>
        <a:p>
          <a:endParaRPr lang="en-US"/>
        </a:p>
      </dgm:t>
    </dgm:pt>
    <dgm:pt modelId="{27150D11-C3B0-4C3D-89E1-6F58584FE86A}">
      <dgm:prSet/>
      <dgm:spPr/>
      <dgm:t>
        <a:bodyPr/>
        <a:lstStyle/>
        <a:p>
          <a:r>
            <a:rPr lang="en-US"/>
            <a:t>Criteria</a:t>
          </a:r>
        </a:p>
      </dgm:t>
    </dgm:pt>
    <dgm:pt modelId="{E6003151-3B20-43FA-8DD1-BAE0AB941E51}" type="parTrans" cxnId="{226DCA2D-9565-4472-BD08-4BC644D5B27E}">
      <dgm:prSet/>
      <dgm:spPr/>
      <dgm:t>
        <a:bodyPr/>
        <a:lstStyle/>
        <a:p>
          <a:endParaRPr lang="en-US"/>
        </a:p>
      </dgm:t>
    </dgm:pt>
    <dgm:pt modelId="{3D589301-778E-4D46-80D3-F2000C34A41D}" type="sibTrans" cxnId="{226DCA2D-9565-4472-BD08-4BC644D5B27E}">
      <dgm:prSet/>
      <dgm:spPr/>
      <dgm:t>
        <a:bodyPr/>
        <a:lstStyle/>
        <a:p>
          <a:endParaRPr lang="en-US"/>
        </a:p>
      </dgm:t>
    </dgm:pt>
    <dgm:pt modelId="{B0354FA8-95A1-4A22-9070-4C7538DF7037}">
      <dgm:prSet/>
      <dgm:spPr/>
      <dgm:t>
        <a:bodyPr/>
        <a:lstStyle/>
        <a:p>
          <a:r>
            <a:rPr lang="en-US"/>
            <a:t>Endpoint</a:t>
          </a:r>
        </a:p>
      </dgm:t>
    </dgm:pt>
    <dgm:pt modelId="{0AF4E69B-D161-49A4-95FA-36926A104436}" type="parTrans" cxnId="{923CB202-565A-48DB-B10C-6F2D1DADB253}">
      <dgm:prSet/>
      <dgm:spPr/>
      <dgm:t>
        <a:bodyPr/>
        <a:lstStyle/>
        <a:p>
          <a:endParaRPr lang="en-US"/>
        </a:p>
      </dgm:t>
    </dgm:pt>
    <dgm:pt modelId="{D74F1027-5A44-4EC9-8133-B225F3687168}" type="sibTrans" cxnId="{923CB202-565A-48DB-B10C-6F2D1DADB253}">
      <dgm:prSet/>
      <dgm:spPr/>
      <dgm:t>
        <a:bodyPr/>
        <a:lstStyle/>
        <a:p>
          <a:endParaRPr lang="en-US"/>
        </a:p>
      </dgm:t>
    </dgm:pt>
    <dgm:pt modelId="{88AA28B8-C9E4-46D2-91B1-89B550905569}">
      <dgm:prSet/>
      <dgm:spPr/>
      <dgm:t>
        <a:bodyPr/>
        <a:lstStyle/>
        <a:p>
          <a:r>
            <a:rPr lang="en-US"/>
            <a:t>Dashboard</a:t>
          </a:r>
        </a:p>
      </dgm:t>
    </dgm:pt>
    <dgm:pt modelId="{5B33BCA8-C5D8-4DD3-A845-6B63EFFDD022}" type="parTrans" cxnId="{03521A4A-B318-41A0-A510-13EFAFE3BCC6}">
      <dgm:prSet/>
      <dgm:spPr/>
      <dgm:t>
        <a:bodyPr/>
        <a:lstStyle/>
        <a:p>
          <a:endParaRPr lang="en-US"/>
        </a:p>
      </dgm:t>
    </dgm:pt>
    <dgm:pt modelId="{65E3AA2F-583E-4238-B7B9-2CDC0F5B1CB5}" type="sibTrans" cxnId="{03521A4A-B318-41A0-A510-13EFAFE3BCC6}">
      <dgm:prSet/>
      <dgm:spPr/>
      <dgm:t>
        <a:bodyPr/>
        <a:lstStyle/>
        <a:p>
          <a:endParaRPr lang="en-US"/>
        </a:p>
      </dgm:t>
    </dgm:pt>
    <dgm:pt modelId="{9F3911F3-CE82-4B1D-A1FA-781A60E7D07E}">
      <dgm:prSet/>
      <dgm:spPr>
        <a:solidFill>
          <a:schemeClr val="tx1"/>
        </a:solidFill>
      </dgm:spPr>
      <dgm:t>
        <a:bodyPr/>
        <a:lstStyle/>
        <a:p>
          <a:r>
            <a:rPr lang="en-US" dirty="0">
              <a:solidFill>
                <a:srgbClr val="3EC26C"/>
              </a:solidFill>
            </a:rPr>
            <a:t>Stream</a:t>
          </a:r>
        </a:p>
      </dgm:t>
    </dgm:pt>
    <dgm:pt modelId="{0AE8C063-9C0A-4596-99BD-56D6C18FFFEF}" type="parTrans" cxnId="{6200B2C7-2F34-4630-B429-EDE91DAE6DB1}">
      <dgm:prSet/>
      <dgm:spPr/>
      <dgm:t>
        <a:bodyPr/>
        <a:lstStyle/>
        <a:p>
          <a:endParaRPr lang="en-US"/>
        </a:p>
      </dgm:t>
    </dgm:pt>
    <dgm:pt modelId="{2BFFEAC9-8301-43BB-8925-7A25EC5A0700}" type="sibTrans" cxnId="{6200B2C7-2F34-4630-B429-EDE91DAE6DB1}">
      <dgm:prSet/>
      <dgm:spPr/>
      <dgm:t>
        <a:bodyPr/>
        <a:lstStyle/>
        <a:p>
          <a:endParaRPr lang="en-US"/>
        </a:p>
      </dgm:t>
    </dgm:pt>
    <dgm:pt modelId="{F22127B7-9D93-4283-897A-43FD5AC223CC}" type="pres">
      <dgm:prSet presAssocID="{42E7E01B-A375-4266-9A0D-9F9656E95A18}" presName="Name0" presStyleCnt="0">
        <dgm:presLayoutVars>
          <dgm:dir/>
          <dgm:animLvl val="lvl"/>
          <dgm:resizeHandles val="exact"/>
        </dgm:presLayoutVars>
      </dgm:prSet>
      <dgm:spPr/>
    </dgm:pt>
    <dgm:pt modelId="{91A83B3E-6872-41F6-9D74-F158CD65D96D}" type="pres">
      <dgm:prSet presAssocID="{C922094B-7336-45F4-BA19-109E5A23714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18963E5-1466-445D-B94B-872D67E750D9}" type="pres">
      <dgm:prSet presAssocID="{A03BC7E1-B4C4-4842-A645-3325B2AC7E34}" presName="parTxOnlySpace" presStyleCnt="0"/>
      <dgm:spPr/>
    </dgm:pt>
    <dgm:pt modelId="{EF423FBF-F660-4D95-8E18-8E4BB57B2C17}" type="pres">
      <dgm:prSet presAssocID="{27150D11-C3B0-4C3D-89E1-6F58584FE86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C40E1EEB-7491-46A8-B43E-A6DAE2B1E560}" type="pres">
      <dgm:prSet presAssocID="{3D589301-778E-4D46-80D3-F2000C34A41D}" presName="parTxOnlySpace" presStyleCnt="0"/>
      <dgm:spPr/>
    </dgm:pt>
    <dgm:pt modelId="{17FCFAD7-5721-4EDD-B3DD-55AD65BC126B}" type="pres">
      <dgm:prSet presAssocID="{B0354FA8-95A1-4A22-9070-4C7538DF703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E363EAA-E131-4901-B5BE-6069AFDAEB90}" type="pres">
      <dgm:prSet presAssocID="{D74F1027-5A44-4EC9-8133-B225F3687168}" presName="parTxOnlySpace" presStyleCnt="0"/>
      <dgm:spPr/>
    </dgm:pt>
    <dgm:pt modelId="{1D3BFBBF-AED5-454A-B792-3FB551D122A6}" type="pres">
      <dgm:prSet presAssocID="{88AA28B8-C9E4-46D2-91B1-89B55090556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28832E9-A598-4044-AA07-43B4542F256A}" type="pres">
      <dgm:prSet presAssocID="{65E3AA2F-583E-4238-B7B9-2CDC0F5B1CB5}" presName="parTxOnlySpace" presStyleCnt="0"/>
      <dgm:spPr/>
    </dgm:pt>
    <dgm:pt modelId="{774232D0-A7E8-412A-968F-361413D9CB48}" type="pres">
      <dgm:prSet presAssocID="{9F3911F3-CE82-4B1D-A1FA-781A60E7D07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23CB202-565A-48DB-B10C-6F2D1DADB253}" srcId="{42E7E01B-A375-4266-9A0D-9F9656E95A18}" destId="{B0354FA8-95A1-4A22-9070-4C7538DF7037}" srcOrd="2" destOrd="0" parTransId="{0AF4E69B-D161-49A4-95FA-36926A104436}" sibTransId="{D74F1027-5A44-4EC9-8133-B225F3687168}"/>
    <dgm:cxn modelId="{3DCDD51A-A968-43FD-80BF-4ADCD5D0F6B5}" type="presOf" srcId="{B0354FA8-95A1-4A22-9070-4C7538DF7037}" destId="{17FCFAD7-5721-4EDD-B3DD-55AD65BC126B}" srcOrd="0" destOrd="0" presId="urn:microsoft.com/office/officeart/2005/8/layout/chevron1"/>
    <dgm:cxn modelId="{D8C0CA1F-B1F6-4035-8F7E-821EEC1FDFDC}" type="presOf" srcId="{C922094B-7336-45F4-BA19-109E5A237141}" destId="{91A83B3E-6872-41F6-9D74-F158CD65D96D}" srcOrd="0" destOrd="0" presId="urn:microsoft.com/office/officeart/2005/8/layout/chevron1"/>
    <dgm:cxn modelId="{226DCA2D-9565-4472-BD08-4BC644D5B27E}" srcId="{42E7E01B-A375-4266-9A0D-9F9656E95A18}" destId="{27150D11-C3B0-4C3D-89E1-6F58584FE86A}" srcOrd="1" destOrd="0" parTransId="{E6003151-3B20-43FA-8DD1-BAE0AB941E51}" sibTransId="{3D589301-778E-4D46-80D3-F2000C34A41D}"/>
    <dgm:cxn modelId="{12ED9B35-6D50-4ABB-8B30-55933BC2A8B0}" type="presOf" srcId="{9F3911F3-CE82-4B1D-A1FA-781A60E7D07E}" destId="{774232D0-A7E8-412A-968F-361413D9CB48}" srcOrd="0" destOrd="0" presId="urn:microsoft.com/office/officeart/2005/8/layout/chevron1"/>
    <dgm:cxn modelId="{03521A4A-B318-41A0-A510-13EFAFE3BCC6}" srcId="{42E7E01B-A375-4266-9A0D-9F9656E95A18}" destId="{88AA28B8-C9E4-46D2-91B1-89B550905569}" srcOrd="3" destOrd="0" parTransId="{5B33BCA8-C5D8-4DD3-A845-6B63EFFDD022}" sibTransId="{65E3AA2F-583E-4238-B7B9-2CDC0F5B1CB5}"/>
    <dgm:cxn modelId="{24863C6E-C9CD-4031-B6F8-F6AE5D93C3DC}" type="presOf" srcId="{42E7E01B-A375-4266-9A0D-9F9656E95A18}" destId="{F22127B7-9D93-4283-897A-43FD5AC223CC}" srcOrd="0" destOrd="0" presId="urn:microsoft.com/office/officeart/2005/8/layout/chevron1"/>
    <dgm:cxn modelId="{CC531BC6-4876-4D56-8EE2-7C3BAD9330EC}" type="presOf" srcId="{88AA28B8-C9E4-46D2-91B1-89B550905569}" destId="{1D3BFBBF-AED5-454A-B792-3FB551D122A6}" srcOrd="0" destOrd="0" presId="urn:microsoft.com/office/officeart/2005/8/layout/chevron1"/>
    <dgm:cxn modelId="{6200B2C7-2F34-4630-B429-EDE91DAE6DB1}" srcId="{42E7E01B-A375-4266-9A0D-9F9656E95A18}" destId="{9F3911F3-CE82-4B1D-A1FA-781A60E7D07E}" srcOrd="4" destOrd="0" parTransId="{0AE8C063-9C0A-4596-99BD-56D6C18FFFEF}" sibTransId="{2BFFEAC9-8301-43BB-8925-7A25EC5A0700}"/>
    <dgm:cxn modelId="{A1992DDF-5DB1-4F0C-8765-E7F65E3BE988}" srcId="{42E7E01B-A375-4266-9A0D-9F9656E95A18}" destId="{C922094B-7336-45F4-BA19-109E5A237141}" srcOrd="0" destOrd="0" parTransId="{D6B7B818-260D-46D0-9414-EB9BC006EDF8}" sibTransId="{A03BC7E1-B4C4-4842-A645-3325B2AC7E34}"/>
    <dgm:cxn modelId="{F0D6D4FF-2F93-42EE-A204-E49DA886B197}" type="presOf" srcId="{27150D11-C3B0-4C3D-89E1-6F58584FE86A}" destId="{EF423FBF-F660-4D95-8E18-8E4BB57B2C17}" srcOrd="0" destOrd="0" presId="urn:microsoft.com/office/officeart/2005/8/layout/chevron1"/>
    <dgm:cxn modelId="{BEEB81BD-D344-44BA-8A45-BF1715734FBE}" type="presParOf" srcId="{F22127B7-9D93-4283-897A-43FD5AC223CC}" destId="{91A83B3E-6872-41F6-9D74-F158CD65D96D}" srcOrd="0" destOrd="0" presId="urn:microsoft.com/office/officeart/2005/8/layout/chevron1"/>
    <dgm:cxn modelId="{29FBDA51-CC6A-40A2-83A9-591AF3DFB64C}" type="presParOf" srcId="{F22127B7-9D93-4283-897A-43FD5AC223CC}" destId="{F18963E5-1466-445D-B94B-872D67E750D9}" srcOrd="1" destOrd="0" presId="urn:microsoft.com/office/officeart/2005/8/layout/chevron1"/>
    <dgm:cxn modelId="{B3493CCD-D0A5-4856-B91C-ABEE4237E4C3}" type="presParOf" srcId="{F22127B7-9D93-4283-897A-43FD5AC223CC}" destId="{EF423FBF-F660-4D95-8E18-8E4BB57B2C17}" srcOrd="2" destOrd="0" presId="urn:microsoft.com/office/officeart/2005/8/layout/chevron1"/>
    <dgm:cxn modelId="{2B27A3C3-C2C5-4563-9D98-553E16D38D13}" type="presParOf" srcId="{F22127B7-9D93-4283-897A-43FD5AC223CC}" destId="{C40E1EEB-7491-46A8-B43E-A6DAE2B1E560}" srcOrd="3" destOrd="0" presId="urn:microsoft.com/office/officeart/2005/8/layout/chevron1"/>
    <dgm:cxn modelId="{6F631990-2FE3-44C3-BF96-D4CF5DE213BF}" type="presParOf" srcId="{F22127B7-9D93-4283-897A-43FD5AC223CC}" destId="{17FCFAD7-5721-4EDD-B3DD-55AD65BC126B}" srcOrd="4" destOrd="0" presId="urn:microsoft.com/office/officeart/2005/8/layout/chevron1"/>
    <dgm:cxn modelId="{4FFD0C53-5323-48A3-B558-BF56F8B92761}" type="presParOf" srcId="{F22127B7-9D93-4283-897A-43FD5AC223CC}" destId="{6E363EAA-E131-4901-B5BE-6069AFDAEB90}" srcOrd="5" destOrd="0" presId="urn:microsoft.com/office/officeart/2005/8/layout/chevron1"/>
    <dgm:cxn modelId="{9E7272B0-0124-43F5-85C2-C8AD1E8E6082}" type="presParOf" srcId="{F22127B7-9D93-4283-897A-43FD5AC223CC}" destId="{1D3BFBBF-AED5-454A-B792-3FB551D122A6}" srcOrd="6" destOrd="0" presId="urn:microsoft.com/office/officeart/2005/8/layout/chevron1"/>
    <dgm:cxn modelId="{EDE37724-A497-4CF8-83CC-33D85D311958}" type="presParOf" srcId="{F22127B7-9D93-4283-897A-43FD5AC223CC}" destId="{528832E9-A598-4044-AA07-43B4542F256A}" srcOrd="7" destOrd="0" presId="urn:microsoft.com/office/officeart/2005/8/layout/chevron1"/>
    <dgm:cxn modelId="{07D027D3-362B-4E91-82C2-2FC9B4456F8F}" type="presParOf" srcId="{F22127B7-9D93-4283-897A-43FD5AC223CC}" destId="{774232D0-A7E8-412A-968F-361413D9CB4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E7E01B-A375-4266-9A0D-9F9656E95A1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922094B-7336-45F4-BA19-109E5A237141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>
              <a:solidFill>
                <a:srgbClr val="3EC26C"/>
              </a:solidFill>
            </a:rPr>
            <a:t>Issue</a:t>
          </a:r>
        </a:p>
      </dgm:t>
    </dgm:pt>
    <dgm:pt modelId="{D6B7B818-260D-46D0-9414-EB9BC006EDF8}" type="parTrans" cxnId="{A1992DDF-5DB1-4F0C-8765-E7F65E3BE988}">
      <dgm:prSet/>
      <dgm:spPr/>
      <dgm:t>
        <a:bodyPr/>
        <a:lstStyle/>
        <a:p>
          <a:endParaRPr lang="en-US"/>
        </a:p>
      </dgm:t>
    </dgm:pt>
    <dgm:pt modelId="{A03BC7E1-B4C4-4842-A645-3325B2AC7E34}" type="sibTrans" cxnId="{A1992DDF-5DB1-4F0C-8765-E7F65E3BE988}">
      <dgm:prSet/>
      <dgm:spPr/>
      <dgm:t>
        <a:bodyPr/>
        <a:lstStyle/>
        <a:p>
          <a:endParaRPr lang="en-US"/>
        </a:p>
      </dgm:t>
    </dgm:pt>
    <dgm:pt modelId="{27150D11-C3B0-4C3D-89E1-6F58584FE86A}">
      <dgm:prSet/>
      <dgm:spPr/>
      <dgm:t>
        <a:bodyPr/>
        <a:lstStyle/>
        <a:p>
          <a:r>
            <a:rPr lang="en-US"/>
            <a:t>Criteria</a:t>
          </a:r>
        </a:p>
      </dgm:t>
    </dgm:pt>
    <dgm:pt modelId="{E6003151-3B20-43FA-8DD1-BAE0AB941E51}" type="parTrans" cxnId="{226DCA2D-9565-4472-BD08-4BC644D5B27E}">
      <dgm:prSet/>
      <dgm:spPr/>
      <dgm:t>
        <a:bodyPr/>
        <a:lstStyle/>
        <a:p>
          <a:endParaRPr lang="en-US"/>
        </a:p>
      </dgm:t>
    </dgm:pt>
    <dgm:pt modelId="{3D589301-778E-4D46-80D3-F2000C34A41D}" type="sibTrans" cxnId="{226DCA2D-9565-4472-BD08-4BC644D5B27E}">
      <dgm:prSet/>
      <dgm:spPr/>
      <dgm:t>
        <a:bodyPr/>
        <a:lstStyle/>
        <a:p>
          <a:endParaRPr lang="en-US"/>
        </a:p>
      </dgm:t>
    </dgm:pt>
    <dgm:pt modelId="{B0354FA8-95A1-4A22-9070-4C7538DF7037}">
      <dgm:prSet/>
      <dgm:spPr/>
      <dgm:t>
        <a:bodyPr/>
        <a:lstStyle/>
        <a:p>
          <a:r>
            <a:rPr lang="en-US"/>
            <a:t>Endpoint</a:t>
          </a:r>
        </a:p>
      </dgm:t>
    </dgm:pt>
    <dgm:pt modelId="{0AF4E69B-D161-49A4-95FA-36926A104436}" type="parTrans" cxnId="{923CB202-565A-48DB-B10C-6F2D1DADB253}">
      <dgm:prSet/>
      <dgm:spPr/>
      <dgm:t>
        <a:bodyPr/>
        <a:lstStyle/>
        <a:p>
          <a:endParaRPr lang="en-US"/>
        </a:p>
      </dgm:t>
    </dgm:pt>
    <dgm:pt modelId="{D74F1027-5A44-4EC9-8133-B225F3687168}" type="sibTrans" cxnId="{923CB202-565A-48DB-B10C-6F2D1DADB253}">
      <dgm:prSet/>
      <dgm:spPr/>
      <dgm:t>
        <a:bodyPr/>
        <a:lstStyle/>
        <a:p>
          <a:endParaRPr lang="en-US"/>
        </a:p>
      </dgm:t>
    </dgm:pt>
    <dgm:pt modelId="{88AA28B8-C9E4-46D2-91B1-89B550905569}">
      <dgm:prSet/>
      <dgm:spPr/>
      <dgm:t>
        <a:bodyPr/>
        <a:lstStyle/>
        <a:p>
          <a:r>
            <a:rPr lang="en-US"/>
            <a:t>Dashboard</a:t>
          </a:r>
        </a:p>
      </dgm:t>
    </dgm:pt>
    <dgm:pt modelId="{5B33BCA8-C5D8-4DD3-A845-6B63EFFDD022}" type="parTrans" cxnId="{03521A4A-B318-41A0-A510-13EFAFE3BCC6}">
      <dgm:prSet/>
      <dgm:spPr/>
      <dgm:t>
        <a:bodyPr/>
        <a:lstStyle/>
        <a:p>
          <a:endParaRPr lang="en-US"/>
        </a:p>
      </dgm:t>
    </dgm:pt>
    <dgm:pt modelId="{65E3AA2F-583E-4238-B7B9-2CDC0F5B1CB5}" type="sibTrans" cxnId="{03521A4A-B318-41A0-A510-13EFAFE3BCC6}">
      <dgm:prSet/>
      <dgm:spPr/>
      <dgm:t>
        <a:bodyPr/>
        <a:lstStyle/>
        <a:p>
          <a:endParaRPr lang="en-US"/>
        </a:p>
      </dgm:t>
    </dgm:pt>
    <dgm:pt modelId="{9F3911F3-CE82-4B1D-A1FA-781A60E7D07E}">
      <dgm:prSet/>
      <dgm:spPr/>
      <dgm:t>
        <a:bodyPr/>
        <a:lstStyle/>
        <a:p>
          <a:r>
            <a:rPr lang="en-US"/>
            <a:t>Stream</a:t>
          </a:r>
        </a:p>
      </dgm:t>
    </dgm:pt>
    <dgm:pt modelId="{0AE8C063-9C0A-4596-99BD-56D6C18FFFEF}" type="parTrans" cxnId="{6200B2C7-2F34-4630-B429-EDE91DAE6DB1}">
      <dgm:prSet/>
      <dgm:spPr/>
      <dgm:t>
        <a:bodyPr/>
        <a:lstStyle/>
        <a:p>
          <a:endParaRPr lang="en-US"/>
        </a:p>
      </dgm:t>
    </dgm:pt>
    <dgm:pt modelId="{2BFFEAC9-8301-43BB-8925-7A25EC5A0700}" type="sibTrans" cxnId="{6200B2C7-2F34-4630-B429-EDE91DAE6DB1}">
      <dgm:prSet/>
      <dgm:spPr/>
      <dgm:t>
        <a:bodyPr/>
        <a:lstStyle/>
        <a:p>
          <a:endParaRPr lang="en-US"/>
        </a:p>
      </dgm:t>
    </dgm:pt>
    <dgm:pt modelId="{F22127B7-9D93-4283-897A-43FD5AC223CC}" type="pres">
      <dgm:prSet presAssocID="{42E7E01B-A375-4266-9A0D-9F9656E95A18}" presName="Name0" presStyleCnt="0">
        <dgm:presLayoutVars>
          <dgm:dir/>
          <dgm:animLvl val="lvl"/>
          <dgm:resizeHandles val="exact"/>
        </dgm:presLayoutVars>
      </dgm:prSet>
      <dgm:spPr/>
    </dgm:pt>
    <dgm:pt modelId="{91A83B3E-6872-41F6-9D74-F158CD65D96D}" type="pres">
      <dgm:prSet presAssocID="{C922094B-7336-45F4-BA19-109E5A23714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18963E5-1466-445D-B94B-872D67E750D9}" type="pres">
      <dgm:prSet presAssocID="{A03BC7E1-B4C4-4842-A645-3325B2AC7E34}" presName="parTxOnlySpace" presStyleCnt="0"/>
      <dgm:spPr/>
    </dgm:pt>
    <dgm:pt modelId="{EF423FBF-F660-4D95-8E18-8E4BB57B2C17}" type="pres">
      <dgm:prSet presAssocID="{27150D11-C3B0-4C3D-89E1-6F58584FE86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C40E1EEB-7491-46A8-B43E-A6DAE2B1E560}" type="pres">
      <dgm:prSet presAssocID="{3D589301-778E-4D46-80D3-F2000C34A41D}" presName="parTxOnlySpace" presStyleCnt="0"/>
      <dgm:spPr/>
    </dgm:pt>
    <dgm:pt modelId="{17FCFAD7-5721-4EDD-B3DD-55AD65BC126B}" type="pres">
      <dgm:prSet presAssocID="{B0354FA8-95A1-4A22-9070-4C7538DF703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E363EAA-E131-4901-B5BE-6069AFDAEB90}" type="pres">
      <dgm:prSet presAssocID="{D74F1027-5A44-4EC9-8133-B225F3687168}" presName="parTxOnlySpace" presStyleCnt="0"/>
      <dgm:spPr/>
    </dgm:pt>
    <dgm:pt modelId="{1D3BFBBF-AED5-454A-B792-3FB551D122A6}" type="pres">
      <dgm:prSet presAssocID="{88AA28B8-C9E4-46D2-91B1-89B55090556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28832E9-A598-4044-AA07-43B4542F256A}" type="pres">
      <dgm:prSet presAssocID="{65E3AA2F-583E-4238-B7B9-2CDC0F5B1CB5}" presName="parTxOnlySpace" presStyleCnt="0"/>
      <dgm:spPr/>
    </dgm:pt>
    <dgm:pt modelId="{774232D0-A7E8-412A-968F-361413D9CB48}" type="pres">
      <dgm:prSet presAssocID="{9F3911F3-CE82-4B1D-A1FA-781A60E7D07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23CB202-565A-48DB-B10C-6F2D1DADB253}" srcId="{42E7E01B-A375-4266-9A0D-9F9656E95A18}" destId="{B0354FA8-95A1-4A22-9070-4C7538DF7037}" srcOrd="2" destOrd="0" parTransId="{0AF4E69B-D161-49A4-95FA-36926A104436}" sibTransId="{D74F1027-5A44-4EC9-8133-B225F3687168}"/>
    <dgm:cxn modelId="{3DCDD51A-A968-43FD-80BF-4ADCD5D0F6B5}" type="presOf" srcId="{B0354FA8-95A1-4A22-9070-4C7538DF7037}" destId="{17FCFAD7-5721-4EDD-B3DD-55AD65BC126B}" srcOrd="0" destOrd="0" presId="urn:microsoft.com/office/officeart/2005/8/layout/chevron1"/>
    <dgm:cxn modelId="{D8C0CA1F-B1F6-4035-8F7E-821EEC1FDFDC}" type="presOf" srcId="{C922094B-7336-45F4-BA19-109E5A237141}" destId="{91A83B3E-6872-41F6-9D74-F158CD65D96D}" srcOrd="0" destOrd="0" presId="urn:microsoft.com/office/officeart/2005/8/layout/chevron1"/>
    <dgm:cxn modelId="{226DCA2D-9565-4472-BD08-4BC644D5B27E}" srcId="{42E7E01B-A375-4266-9A0D-9F9656E95A18}" destId="{27150D11-C3B0-4C3D-89E1-6F58584FE86A}" srcOrd="1" destOrd="0" parTransId="{E6003151-3B20-43FA-8DD1-BAE0AB941E51}" sibTransId="{3D589301-778E-4D46-80D3-F2000C34A41D}"/>
    <dgm:cxn modelId="{12ED9B35-6D50-4ABB-8B30-55933BC2A8B0}" type="presOf" srcId="{9F3911F3-CE82-4B1D-A1FA-781A60E7D07E}" destId="{774232D0-A7E8-412A-968F-361413D9CB48}" srcOrd="0" destOrd="0" presId="urn:microsoft.com/office/officeart/2005/8/layout/chevron1"/>
    <dgm:cxn modelId="{03521A4A-B318-41A0-A510-13EFAFE3BCC6}" srcId="{42E7E01B-A375-4266-9A0D-9F9656E95A18}" destId="{88AA28B8-C9E4-46D2-91B1-89B550905569}" srcOrd="3" destOrd="0" parTransId="{5B33BCA8-C5D8-4DD3-A845-6B63EFFDD022}" sibTransId="{65E3AA2F-583E-4238-B7B9-2CDC0F5B1CB5}"/>
    <dgm:cxn modelId="{24863C6E-C9CD-4031-B6F8-F6AE5D93C3DC}" type="presOf" srcId="{42E7E01B-A375-4266-9A0D-9F9656E95A18}" destId="{F22127B7-9D93-4283-897A-43FD5AC223CC}" srcOrd="0" destOrd="0" presId="urn:microsoft.com/office/officeart/2005/8/layout/chevron1"/>
    <dgm:cxn modelId="{CC531BC6-4876-4D56-8EE2-7C3BAD9330EC}" type="presOf" srcId="{88AA28B8-C9E4-46D2-91B1-89B550905569}" destId="{1D3BFBBF-AED5-454A-B792-3FB551D122A6}" srcOrd="0" destOrd="0" presId="urn:microsoft.com/office/officeart/2005/8/layout/chevron1"/>
    <dgm:cxn modelId="{6200B2C7-2F34-4630-B429-EDE91DAE6DB1}" srcId="{42E7E01B-A375-4266-9A0D-9F9656E95A18}" destId="{9F3911F3-CE82-4B1D-A1FA-781A60E7D07E}" srcOrd="4" destOrd="0" parTransId="{0AE8C063-9C0A-4596-99BD-56D6C18FFFEF}" sibTransId="{2BFFEAC9-8301-43BB-8925-7A25EC5A0700}"/>
    <dgm:cxn modelId="{A1992DDF-5DB1-4F0C-8765-E7F65E3BE988}" srcId="{42E7E01B-A375-4266-9A0D-9F9656E95A18}" destId="{C922094B-7336-45F4-BA19-109E5A237141}" srcOrd="0" destOrd="0" parTransId="{D6B7B818-260D-46D0-9414-EB9BC006EDF8}" sibTransId="{A03BC7E1-B4C4-4842-A645-3325B2AC7E34}"/>
    <dgm:cxn modelId="{F0D6D4FF-2F93-42EE-A204-E49DA886B197}" type="presOf" srcId="{27150D11-C3B0-4C3D-89E1-6F58584FE86A}" destId="{EF423FBF-F660-4D95-8E18-8E4BB57B2C17}" srcOrd="0" destOrd="0" presId="urn:microsoft.com/office/officeart/2005/8/layout/chevron1"/>
    <dgm:cxn modelId="{BEEB81BD-D344-44BA-8A45-BF1715734FBE}" type="presParOf" srcId="{F22127B7-9D93-4283-897A-43FD5AC223CC}" destId="{91A83B3E-6872-41F6-9D74-F158CD65D96D}" srcOrd="0" destOrd="0" presId="urn:microsoft.com/office/officeart/2005/8/layout/chevron1"/>
    <dgm:cxn modelId="{29FBDA51-CC6A-40A2-83A9-591AF3DFB64C}" type="presParOf" srcId="{F22127B7-9D93-4283-897A-43FD5AC223CC}" destId="{F18963E5-1466-445D-B94B-872D67E750D9}" srcOrd="1" destOrd="0" presId="urn:microsoft.com/office/officeart/2005/8/layout/chevron1"/>
    <dgm:cxn modelId="{B3493CCD-D0A5-4856-B91C-ABEE4237E4C3}" type="presParOf" srcId="{F22127B7-9D93-4283-897A-43FD5AC223CC}" destId="{EF423FBF-F660-4D95-8E18-8E4BB57B2C17}" srcOrd="2" destOrd="0" presId="urn:microsoft.com/office/officeart/2005/8/layout/chevron1"/>
    <dgm:cxn modelId="{2B27A3C3-C2C5-4563-9D98-553E16D38D13}" type="presParOf" srcId="{F22127B7-9D93-4283-897A-43FD5AC223CC}" destId="{C40E1EEB-7491-46A8-B43E-A6DAE2B1E560}" srcOrd="3" destOrd="0" presId="urn:microsoft.com/office/officeart/2005/8/layout/chevron1"/>
    <dgm:cxn modelId="{6F631990-2FE3-44C3-BF96-D4CF5DE213BF}" type="presParOf" srcId="{F22127B7-9D93-4283-897A-43FD5AC223CC}" destId="{17FCFAD7-5721-4EDD-B3DD-55AD65BC126B}" srcOrd="4" destOrd="0" presId="urn:microsoft.com/office/officeart/2005/8/layout/chevron1"/>
    <dgm:cxn modelId="{4FFD0C53-5323-48A3-B558-BF56F8B92761}" type="presParOf" srcId="{F22127B7-9D93-4283-897A-43FD5AC223CC}" destId="{6E363EAA-E131-4901-B5BE-6069AFDAEB90}" srcOrd="5" destOrd="0" presId="urn:microsoft.com/office/officeart/2005/8/layout/chevron1"/>
    <dgm:cxn modelId="{9E7272B0-0124-43F5-85C2-C8AD1E8E6082}" type="presParOf" srcId="{F22127B7-9D93-4283-897A-43FD5AC223CC}" destId="{1D3BFBBF-AED5-454A-B792-3FB551D122A6}" srcOrd="6" destOrd="0" presId="urn:microsoft.com/office/officeart/2005/8/layout/chevron1"/>
    <dgm:cxn modelId="{EDE37724-A497-4CF8-83CC-33D85D311958}" type="presParOf" srcId="{F22127B7-9D93-4283-897A-43FD5AC223CC}" destId="{528832E9-A598-4044-AA07-43B4542F256A}" srcOrd="7" destOrd="0" presId="urn:microsoft.com/office/officeart/2005/8/layout/chevron1"/>
    <dgm:cxn modelId="{07D027D3-362B-4E91-82C2-2FC9B4456F8F}" type="presParOf" srcId="{F22127B7-9D93-4283-897A-43FD5AC223CC}" destId="{774232D0-A7E8-412A-968F-361413D9CB4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E7E01B-A375-4266-9A0D-9F9656E95A1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922094B-7336-45F4-BA19-109E5A237141}">
      <dgm:prSet phldrT="[Text]"/>
      <dgm:spPr/>
      <dgm:t>
        <a:bodyPr/>
        <a:lstStyle/>
        <a:p>
          <a:r>
            <a:rPr lang="en-US"/>
            <a:t>Issue</a:t>
          </a:r>
        </a:p>
      </dgm:t>
    </dgm:pt>
    <dgm:pt modelId="{D6B7B818-260D-46D0-9414-EB9BC006EDF8}" type="parTrans" cxnId="{A1992DDF-5DB1-4F0C-8765-E7F65E3BE988}">
      <dgm:prSet/>
      <dgm:spPr/>
      <dgm:t>
        <a:bodyPr/>
        <a:lstStyle/>
        <a:p>
          <a:endParaRPr lang="en-US"/>
        </a:p>
      </dgm:t>
    </dgm:pt>
    <dgm:pt modelId="{A03BC7E1-B4C4-4842-A645-3325B2AC7E34}" type="sibTrans" cxnId="{A1992DDF-5DB1-4F0C-8765-E7F65E3BE988}">
      <dgm:prSet/>
      <dgm:spPr/>
      <dgm:t>
        <a:bodyPr/>
        <a:lstStyle/>
        <a:p>
          <a:endParaRPr lang="en-US"/>
        </a:p>
      </dgm:t>
    </dgm:pt>
    <dgm:pt modelId="{27150D11-C3B0-4C3D-89E1-6F58584FE86A}">
      <dgm:prSet/>
      <dgm:spPr>
        <a:solidFill>
          <a:schemeClr val="tx1"/>
        </a:solidFill>
      </dgm:spPr>
      <dgm:t>
        <a:bodyPr/>
        <a:lstStyle/>
        <a:p>
          <a:r>
            <a:rPr lang="en-US" dirty="0">
              <a:solidFill>
                <a:srgbClr val="3EC26C"/>
              </a:solidFill>
            </a:rPr>
            <a:t>Criteria</a:t>
          </a:r>
        </a:p>
      </dgm:t>
    </dgm:pt>
    <dgm:pt modelId="{E6003151-3B20-43FA-8DD1-BAE0AB941E51}" type="parTrans" cxnId="{226DCA2D-9565-4472-BD08-4BC644D5B27E}">
      <dgm:prSet/>
      <dgm:spPr/>
      <dgm:t>
        <a:bodyPr/>
        <a:lstStyle/>
        <a:p>
          <a:endParaRPr lang="en-US"/>
        </a:p>
      </dgm:t>
    </dgm:pt>
    <dgm:pt modelId="{3D589301-778E-4D46-80D3-F2000C34A41D}" type="sibTrans" cxnId="{226DCA2D-9565-4472-BD08-4BC644D5B27E}">
      <dgm:prSet/>
      <dgm:spPr/>
      <dgm:t>
        <a:bodyPr/>
        <a:lstStyle/>
        <a:p>
          <a:endParaRPr lang="en-US"/>
        </a:p>
      </dgm:t>
    </dgm:pt>
    <dgm:pt modelId="{B0354FA8-95A1-4A22-9070-4C7538DF7037}">
      <dgm:prSet/>
      <dgm:spPr/>
      <dgm:t>
        <a:bodyPr/>
        <a:lstStyle/>
        <a:p>
          <a:r>
            <a:rPr lang="en-US"/>
            <a:t>Endpoint</a:t>
          </a:r>
        </a:p>
      </dgm:t>
    </dgm:pt>
    <dgm:pt modelId="{0AF4E69B-D161-49A4-95FA-36926A104436}" type="parTrans" cxnId="{923CB202-565A-48DB-B10C-6F2D1DADB253}">
      <dgm:prSet/>
      <dgm:spPr/>
      <dgm:t>
        <a:bodyPr/>
        <a:lstStyle/>
        <a:p>
          <a:endParaRPr lang="en-US"/>
        </a:p>
      </dgm:t>
    </dgm:pt>
    <dgm:pt modelId="{D74F1027-5A44-4EC9-8133-B225F3687168}" type="sibTrans" cxnId="{923CB202-565A-48DB-B10C-6F2D1DADB253}">
      <dgm:prSet/>
      <dgm:spPr/>
      <dgm:t>
        <a:bodyPr/>
        <a:lstStyle/>
        <a:p>
          <a:endParaRPr lang="en-US"/>
        </a:p>
      </dgm:t>
    </dgm:pt>
    <dgm:pt modelId="{88AA28B8-C9E4-46D2-91B1-89B550905569}">
      <dgm:prSet/>
      <dgm:spPr/>
      <dgm:t>
        <a:bodyPr/>
        <a:lstStyle/>
        <a:p>
          <a:r>
            <a:rPr lang="en-US"/>
            <a:t>Dashboard</a:t>
          </a:r>
        </a:p>
      </dgm:t>
    </dgm:pt>
    <dgm:pt modelId="{5B33BCA8-C5D8-4DD3-A845-6B63EFFDD022}" type="parTrans" cxnId="{03521A4A-B318-41A0-A510-13EFAFE3BCC6}">
      <dgm:prSet/>
      <dgm:spPr/>
      <dgm:t>
        <a:bodyPr/>
        <a:lstStyle/>
        <a:p>
          <a:endParaRPr lang="en-US"/>
        </a:p>
      </dgm:t>
    </dgm:pt>
    <dgm:pt modelId="{65E3AA2F-583E-4238-B7B9-2CDC0F5B1CB5}" type="sibTrans" cxnId="{03521A4A-B318-41A0-A510-13EFAFE3BCC6}">
      <dgm:prSet/>
      <dgm:spPr/>
      <dgm:t>
        <a:bodyPr/>
        <a:lstStyle/>
        <a:p>
          <a:endParaRPr lang="en-US"/>
        </a:p>
      </dgm:t>
    </dgm:pt>
    <dgm:pt modelId="{9F3911F3-CE82-4B1D-A1FA-781A60E7D07E}">
      <dgm:prSet/>
      <dgm:spPr/>
      <dgm:t>
        <a:bodyPr/>
        <a:lstStyle/>
        <a:p>
          <a:r>
            <a:rPr lang="en-US"/>
            <a:t>Stream</a:t>
          </a:r>
        </a:p>
      </dgm:t>
    </dgm:pt>
    <dgm:pt modelId="{0AE8C063-9C0A-4596-99BD-56D6C18FFFEF}" type="parTrans" cxnId="{6200B2C7-2F34-4630-B429-EDE91DAE6DB1}">
      <dgm:prSet/>
      <dgm:spPr/>
      <dgm:t>
        <a:bodyPr/>
        <a:lstStyle/>
        <a:p>
          <a:endParaRPr lang="en-US"/>
        </a:p>
      </dgm:t>
    </dgm:pt>
    <dgm:pt modelId="{2BFFEAC9-8301-43BB-8925-7A25EC5A0700}" type="sibTrans" cxnId="{6200B2C7-2F34-4630-B429-EDE91DAE6DB1}">
      <dgm:prSet/>
      <dgm:spPr/>
      <dgm:t>
        <a:bodyPr/>
        <a:lstStyle/>
        <a:p>
          <a:endParaRPr lang="en-US"/>
        </a:p>
      </dgm:t>
    </dgm:pt>
    <dgm:pt modelId="{F22127B7-9D93-4283-897A-43FD5AC223CC}" type="pres">
      <dgm:prSet presAssocID="{42E7E01B-A375-4266-9A0D-9F9656E95A18}" presName="Name0" presStyleCnt="0">
        <dgm:presLayoutVars>
          <dgm:dir/>
          <dgm:animLvl val="lvl"/>
          <dgm:resizeHandles val="exact"/>
        </dgm:presLayoutVars>
      </dgm:prSet>
      <dgm:spPr/>
    </dgm:pt>
    <dgm:pt modelId="{91A83B3E-6872-41F6-9D74-F158CD65D96D}" type="pres">
      <dgm:prSet presAssocID="{C922094B-7336-45F4-BA19-109E5A23714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18963E5-1466-445D-B94B-872D67E750D9}" type="pres">
      <dgm:prSet presAssocID="{A03BC7E1-B4C4-4842-A645-3325B2AC7E34}" presName="parTxOnlySpace" presStyleCnt="0"/>
      <dgm:spPr/>
    </dgm:pt>
    <dgm:pt modelId="{EF423FBF-F660-4D95-8E18-8E4BB57B2C17}" type="pres">
      <dgm:prSet presAssocID="{27150D11-C3B0-4C3D-89E1-6F58584FE86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C40E1EEB-7491-46A8-B43E-A6DAE2B1E560}" type="pres">
      <dgm:prSet presAssocID="{3D589301-778E-4D46-80D3-F2000C34A41D}" presName="parTxOnlySpace" presStyleCnt="0"/>
      <dgm:spPr/>
    </dgm:pt>
    <dgm:pt modelId="{17FCFAD7-5721-4EDD-B3DD-55AD65BC126B}" type="pres">
      <dgm:prSet presAssocID="{B0354FA8-95A1-4A22-9070-4C7538DF703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E363EAA-E131-4901-B5BE-6069AFDAEB90}" type="pres">
      <dgm:prSet presAssocID="{D74F1027-5A44-4EC9-8133-B225F3687168}" presName="parTxOnlySpace" presStyleCnt="0"/>
      <dgm:spPr/>
    </dgm:pt>
    <dgm:pt modelId="{1D3BFBBF-AED5-454A-B792-3FB551D122A6}" type="pres">
      <dgm:prSet presAssocID="{88AA28B8-C9E4-46D2-91B1-89B55090556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28832E9-A598-4044-AA07-43B4542F256A}" type="pres">
      <dgm:prSet presAssocID="{65E3AA2F-583E-4238-B7B9-2CDC0F5B1CB5}" presName="parTxOnlySpace" presStyleCnt="0"/>
      <dgm:spPr/>
    </dgm:pt>
    <dgm:pt modelId="{774232D0-A7E8-412A-968F-361413D9CB48}" type="pres">
      <dgm:prSet presAssocID="{9F3911F3-CE82-4B1D-A1FA-781A60E7D07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23CB202-565A-48DB-B10C-6F2D1DADB253}" srcId="{42E7E01B-A375-4266-9A0D-9F9656E95A18}" destId="{B0354FA8-95A1-4A22-9070-4C7538DF7037}" srcOrd="2" destOrd="0" parTransId="{0AF4E69B-D161-49A4-95FA-36926A104436}" sibTransId="{D74F1027-5A44-4EC9-8133-B225F3687168}"/>
    <dgm:cxn modelId="{3DCDD51A-A968-43FD-80BF-4ADCD5D0F6B5}" type="presOf" srcId="{B0354FA8-95A1-4A22-9070-4C7538DF7037}" destId="{17FCFAD7-5721-4EDD-B3DD-55AD65BC126B}" srcOrd="0" destOrd="0" presId="urn:microsoft.com/office/officeart/2005/8/layout/chevron1"/>
    <dgm:cxn modelId="{D8C0CA1F-B1F6-4035-8F7E-821EEC1FDFDC}" type="presOf" srcId="{C922094B-7336-45F4-BA19-109E5A237141}" destId="{91A83B3E-6872-41F6-9D74-F158CD65D96D}" srcOrd="0" destOrd="0" presId="urn:microsoft.com/office/officeart/2005/8/layout/chevron1"/>
    <dgm:cxn modelId="{226DCA2D-9565-4472-BD08-4BC644D5B27E}" srcId="{42E7E01B-A375-4266-9A0D-9F9656E95A18}" destId="{27150D11-C3B0-4C3D-89E1-6F58584FE86A}" srcOrd="1" destOrd="0" parTransId="{E6003151-3B20-43FA-8DD1-BAE0AB941E51}" sibTransId="{3D589301-778E-4D46-80D3-F2000C34A41D}"/>
    <dgm:cxn modelId="{12ED9B35-6D50-4ABB-8B30-55933BC2A8B0}" type="presOf" srcId="{9F3911F3-CE82-4B1D-A1FA-781A60E7D07E}" destId="{774232D0-A7E8-412A-968F-361413D9CB48}" srcOrd="0" destOrd="0" presId="urn:microsoft.com/office/officeart/2005/8/layout/chevron1"/>
    <dgm:cxn modelId="{03521A4A-B318-41A0-A510-13EFAFE3BCC6}" srcId="{42E7E01B-A375-4266-9A0D-9F9656E95A18}" destId="{88AA28B8-C9E4-46D2-91B1-89B550905569}" srcOrd="3" destOrd="0" parTransId="{5B33BCA8-C5D8-4DD3-A845-6B63EFFDD022}" sibTransId="{65E3AA2F-583E-4238-B7B9-2CDC0F5B1CB5}"/>
    <dgm:cxn modelId="{24863C6E-C9CD-4031-B6F8-F6AE5D93C3DC}" type="presOf" srcId="{42E7E01B-A375-4266-9A0D-9F9656E95A18}" destId="{F22127B7-9D93-4283-897A-43FD5AC223CC}" srcOrd="0" destOrd="0" presId="urn:microsoft.com/office/officeart/2005/8/layout/chevron1"/>
    <dgm:cxn modelId="{CC531BC6-4876-4D56-8EE2-7C3BAD9330EC}" type="presOf" srcId="{88AA28B8-C9E4-46D2-91B1-89B550905569}" destId="{1D3BFBBF-AED5-454A-B792-3FB551D122A6}" srcOrd="0" destOrd="0" presId="urn:microsoft.com/office/officeart/2005/8/layout/chevron1"/>
    <dgm:cxn modelId="{6200B2C7-2F34-4630-B429-EDE91DAE6DB1}" srcId="{42E7E01B-A375-4266-9A0D-9F9656E95A18}" destId="{9F3911F3-CE82-4B1D-A1FA-781A60E7D07E}" srcOrd="4" destOrd="0" parTransId="{0AE8C063-9C0A-4596-99BD-56D6C18FFFEF}" sibTransId="{2BFFEAC9-8301-43BB-8925-7A25EC5A0700}"/>
    <dgm:cxn modelId="{A1992DDF-5DB1-4F0C-8765-E7F65E3BE988}" srcId="{42E7E01B-A375-4266-9A0D-9F9656E95A18}" destId="{C922094B-7336-45F4-BA19-109E5A237141}" srcOrd="0" destOrd="0" parTransId="{D6B7B818-260D-46D0-9414-EB9BC006EDF8}" sibTransId="{A03BC7E1-B4C4-4842-A645-3325B2AC7E34}"/>
    <dgm:cxn modelId="{F0D6D4FF-2F93-42EE-A204-E49DA886B197}" type="presOf" srcId="{27150D11-C3B0-4C3D-89E1-6F58584FE86A}" destId="{EF423FBF-F660-4D95-8E18-8E4BB57B2C17}" srcOrd="0" destOrd="0" presId="urn:microsoft.com/office/officeart/2005/8/layout/chevron1"/>
    <dgm:cxn modelId="{BEEB81BD-D344-44BA-8A45-BF1715734FBE}" type="presParOf" srcId="{F22127B7-9D93-4283-897A-43FD5AC223CC}" destId="{91A83B3E-6872-41F6-9D74-F158CD65D96D}" srcOrd="0" destOrd="0" presId="urn:microsoft.com/office/officeart/2005/8/layout/chevron1"/>
    <dgm:cxn modelId="{29FBDA51-CC6A-40A2-83A9-591AF3DFB64C}" type="presParOf" srcId="{F22127B7-9D93-4283-897A-43FD5AC223CC}" destId="{F18963E5-1466-445D-B94B-872D67E750D9}" srcOrd="1" destOrd="0" presId="urn:microsoft.com/office/officeart/2005/8/layout/chevron1"/>
    <dgm:cxn modelId="{B3493CCD-D0A5-4856-B91C-ABEE4237E4C3}" type="presParOf" srcId="{F22127B7-9D93-4283-897A-43FD5AC223CC}" destId="{EF423FBF-F660-4D95-8E18-8E4BB57B2C17}" srcOrd="2" destOrd="0" presId="urn:microsoft.com/office/officeart/2005/8/layout/chevron1"/>
    <dgm:cxn modelId="{2B27A3C3-C2C5-4563-9D98-553E16D38D13}" type="presParOf" srcId="{F22127B7-9D93-4283-897A-43FD5AC223CC}" destId="{C40E1EEB-7491-46A8-B43E-A6DAE2B1E560}" srcOrd="3" destOrd="0" presId="urn:microsoft.com/office/officeart/2005/8/layout/chevron1"/>
    <dgm:cxn modelId="{6F631990-2FE3-44C3-BF96-D4CF5DE213BF}" type="presParOf" srcId="{F22127B7-9D93-4283-897A-43FD5AC223CC}" destId="{17FCFAD7-5721-4EDD-B3DD-55AD65BC126B}" srcOrd="4" destOrd="0" presId="urn:microsoft.com/office/officeart/2005/8/layout/chevron1"/>
    <dgm:cxn modelId="{4FFD0C53-5323-48A3-B558-BF56F8B92761}" type="presParOf" srcId="{F22127B7-9D93-4283-897A-43FD5AC223CC}" destId="{6E363EAA-E131-4901-B5BE-6069AFDAEB90}" srcOrd="5" destOrd="0" presId="urn:microsoft.com/office/officeart/2005/8/layout/chevron1"/>
    <dgm:cxn modelId="{9E7272B0-0124-43F5-85C2-C8AD1E8E6082}" type="presParOf" srcId="{F22127B7-9D93-4283-897A-43FD5AC223CC}" destId="{1D3BFBBF-AED5-454A-B792-3FB551D122A6}" srcOrd="6" destOrd="0" presId="urn:microsoft.com/office/officeart/2005/8/layout/chevron1"/>
    <dgm:cxn modelId="{EDE37724-A497-4CF8-83CC-33D85D311958}" type="presParOf" srcId="{F22127B7-9D93-4283-897A-43FD5AC223CC}" destId="{528832E9-A598-4044-AA07-43B4542F256A}" srcOrd="7" destOrd="0" presId="urn:microsoft.com/office/officeart/2005/8/layout/chevron1"/>
    <dgm:cxn modelId="{07D027D3-362B-4E91-82C2-2FC9B4456F8F}" type="presParOf" srcId="{F22127B7-9D93-4283-897A-43FD5AC223CC}" destId="{774232D0-A7E8-412A-968F-361413D9CB4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E7E01B-A375-4266-9A0D-9F9656E95A1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922094B-7336-45F4-BA19-109E5A237141}">
      <dgm:prSet phldrT="[Text]"/>
      <dgm:spPr/>
      <dgm:t>
        <a:bodyPr/>
        <a:lstStyle/>
        <a:p>
          <a:r>
            <a:rPr lang="en-US"/>
            <a:t>Issue</a:t>
          </a:r>
        </a:p>
      </dgm:t>
    </dgm:pt>
    <dgm:pt modelId="{D6B7B818-260D-46D0-9414-EB9BC006EDF8}" type="parTrans" cxnId="{A1992DDF-5DB1-4F0C-8765-E7F65E3BE988}">
      <dgm:prSet/>
      <dgm:spPr/>
      <dgm:t>
        <a:bodyPr/>
        <a:lstStyle/>
        <a:p>
          <a:endParaRPr lang="en-US"/>
        </a:p>
      </dgm:t>
    </dgm:pt>
    <dgm:pt modelId="{A03BC7E1-B4C4-4842-A645-3325B2AC7E34}" type="sibTrans" cxnId="{A1992DDF-5DB1-4F0C-8765-E7F65E3BE988}">
      <dgm:prSet/>
      <dgm:spPr/>
      <dgm:t>
        <a:bodyPr/>
        <a:lstStyle/>
        <a:p>
          <a:endParaRPr lang="en-US"/>
        </a:p>
      </dgm:t>
    </dgm:pt>
    <dgm:pt modelId="{27150D11-C3B0-4C3D-89E1-6F58584FE86A}">
      <dgm:prSet/>
      <dgm:spPr/>
      <dgm:t>
        <a:bodyPr/>
        <a:lstStyle/>
        <a:p>
          <a:r>
            <a:rPr lang="en-US"/>
            <a:t>Criteria</a:t>
          </a:r>
        </a:p>
      </dgm:t>
    </dgm:pt>
    <dgm:pt modelId="{E6003151-3B20-43FA-8DD1-BAE0AB941E51}" type="parTrans" cxnId="{226DCA2D-9565-4472-BD08-4BC644D5B27E}">
      <dgm:prSet/>
      <dgm:spPr/>
      <dgm:t>
        <a:bodyPr/>
        <a:lstStyle/>
        <a:p>
          <a:endParaRPr lang="en-US"/>
        </a:p>
      </dgm:t>
    </dgm:pt>
    <dgm:pt modelId="{3D589301-778E-4D46-80D3-F2000C34A41D}" type="sibTrans" cxnId="{226DCA2D-9565-4472-BD08-4BC644D5B27E}">
      <dgm:prSet/>
      <dgm:spPr/>
      <dgm:t>
        <a:bodyPr/>
        <a:lstStyle/>
        <a:p>
          <a:endParaRPr lang="en-US"/>
        </a:p>
      </dgm:t>
    </dgm:pt>
    <dgm:pt modelId="{B0354FA8-95A1-4A22-9070-4C7538DF7037}">
      <dgm:prSet/>
      <dgm:spPr>
        <a:solidFill>
          <a:schemeClr val="tx1"/>
        </a:solidFill>
      </dgm:spPr>
      <dgm:t>
        <a:bodyPr/>
        <a:lstStyle/>
        <a:p>
          <a:r>
            <a:rPr lang="en-US" dirty="0">
              <a:solidFill>
                <a:srgbClr val="3EC26C"/>
              </a:solidFill>
            </a:rPr>
            <a:t>Endpoint</a:t>
          </a:r>
        </a:p>
      </dgm:t>
    </dgm:pt>
    <dgm:pt modelId="{0AF4E69B-D161-49A4-95FA-36926A104436}" type="parTrans" cxnId="{923CB202-565A-48DB-B10C-6F2D1DADB253}">
      <dgm:prSet/>
      <dgm:spPr/>
      <dgm:t>
        <a:bodyPr/>
        <a:lstStyle/>
        <a:p>
          <a:endParaRPr lang="en-US"/>
        </a:p>
      </dgm:t>
    </dgm:pt>
    <dgm:pt modelId="{D74F1027-5A44-4EC9-8133-B225F3687168}" type="sibTrans" cxnId="{923CB202-565A-48DB-B10C-6F2D1DADB253}">
      <dgm:prSet/>
      <dgm:spPr/>
      <dgm:t>
        <a:bodyPr/>
        <a:lstStyle/>
        <a:p>
          <a:endParaRPr lang="en-US"/>
        </a:p>
      </dgm:t>
    </dgm:pt>
    <dgm:pt modelId="{88AA28B8-C9E4-46D2-91B1-89B550905569}">
      <dgm:prSet/>
      <dgm:spPr/>
      <dgm:t>
        <a:bodyPr/>
        <a:lstStyle/>
        <a:p>
          <a:r>
            <a:rPr lang="en-US"/>
            <a:t>Dashboard</a:t>
          </a:r>
        </a:p>
      </dgm:t>
    </dgm:pt>
    <dgm:pt modelId="{5B33BCA8-C5D8-4DD3-A845-6B63EFFDD022}" type="parTrans" cxnId="{03521A4A-B318-41A0-A510-13EFAFE3BCC6}">
      <dgm:prSet/>
      <dgm:spPr/>
      <dgm:t>
        <a:bodyPr/>
        <a:lstStyle/>
        <a:p>
          <a:endParaRPr lang="en-US"/>
        </a:p>
      </dgm:t>
    </dgm:pt>
    <dgm:pt modelId="{65E3AA2F-583E-4238-B7B9-2CDC0F5B1CB5}" type="sibTrans" cxnId="{03521A4A-B318-41A0-A510-13EFAFE3BCC6}">
      <dgm:prSet/>
      <dgm:spPr/>
      <dgm:t>
        <a:bodyPr/>
        <a:lstStyle/>
        <a:p>
          <a:endParaRPr lang="en-US"/>
        </a:p>
      </dgm:t>
    </dgm:pt>
    <dgm:pt modelId="{9F3911F3-CE82-4B1D-A1FA-781A60E7D07E}">
      <dgm:prSet/>
      <dgm:spPr/>
      <dgm:t>
        <a:bodyPr/>
        <a:lstStyle/>
        <a:p>
          <a:r>
            <a:rPr lang="en-US"/>
            <a:t>Stream</a:t>
          </a:r>
        </a:p>
      </dgm:t>
    </dgm:pt>
    <dgm:pt modelId="{0AE8C063-9C0A-4596-99BD-56D6C18FFFEF}" type="parTrans" cxnId="{6200B2C7-2F34-4630-B429-EDE91DAE6DB1}">
      <dgm:prSet/>
      <dgm:spPr/>
      <dgm:t>
        <a:bodyPr/>
        <a:lstStyle/>
        <a:p>
          <a:endParaRPr lang="en-US"/>
        </a:p>
      </dgm:t>
    </dgm:pt>
    <dgm:pt modelId="{2BFFEAC9-8301-43BB-8925-7A25EC5A0700}" type="sibTrans" cxnId="{6200B2C7-2F34-4630-B429-EDE91DAE6DB1}">
      <dgm:prSet/>
      <dgm:spPr/>
      <dgm:t>
        <a:bodyPr/>
        <a:lstStyle/>
        <a:p>
          <a:endParaRPr lang="en-US"/>
        </a:p>
      </dgm:t>
    </dgm:pt>
    <dgm:pt modelId="{F22127B7-9D93-4283-897A-43FD5AC223CC}" type="pres">
      <dgm:prSet presAssocID="{42E7E01B-A375-4266-9A0D-9F9656E95A18}" presName="Name0" presStyleCnt="0">
        <dgm:presLayoutVars>
          <dgm:dir/>
          <dgm:animLvl val="lvl"/>
          <dgm:resizeHandles val="exact"/>
        </dgm:presLayoutVars>
      </dgm:prSet>
      <dgm:spPr/>
    </dgm:pt>
    <dgm:pt modelId="{91A83B3E-6872-41F6-9D74-F158CD65D96D}" type="pres">
      <dgm:prSet presAssocID="{C922094B-7336-45F4-BA19-109E5A23714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18963E5-1466-445D-B94B-872D67E750D9}" type="pres">
      <dgm:prSet presAssocID="{A03BC7E1-B4C4-4842-A645-3325B2AC7E34}" presName="parTxOnlySpace" presStyleCnt="0"/>
      <dgm:spPr/>
    </dgm:pt>
    <dgm:pt modelId="{EF423FBF-F660-4D95-8E18-8E4BB57B2C17}" type="pres">
      <dgm:prSet presAssocID="{27150D11-C3B0-4C3D-89E1-6F58584FE86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C40E1EEB-7491-46A8-B43E-A6DAE2B1E560}" type="pres">
      <dgm:prSet presAssocID="{3D589301-778E-4D46-80D3-F2000C34A41D}" presName="parTxOnlySpace" presStyleCnt="0"/>
      <dgm:spPr/>
    </dgm:pt>
    <dgm:pt modelId="{17FCFAD7-5721-4EDD-B3DD-55AD65BC126B}" type="pres">
      <dgm:prSet presAssocID="{B0354FA8-95A1-4A22-9070-4C7538DF703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E363EAA-E131-4901-B5BE-6069AFDAEB90}" type="pres">
      <dgm:prSet presAssocID="{D74F1027-5A44-4EC9-8133-B225F3687168}" presName="parTxOnlySpace" presStyleCnt="0"/>
      <dgm:spPr/>
    </dgm:pt>
    <dgm:pt modelId="{1D3BFBBF-AED5-454A-B792-3FB551D122A6}" type="pres">
      <dgm:prSet presAssocID="{88AA28B8-C9E4-46D2-91B1-89B55090556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28832E9-A598-4044-AA07-43B4542F256A}" type="pres">
      <dgm:prSet presAssocID="{65E3AA2F-583E-4238-B7B9-2CDC0F5B1CB5}" presName="parTxOnlySpace" presStyleCnt="0"/>
      <dgm:spPr/>
    </dgm:pt>
    <dgm:pt modelId="{774232D0-A7E8-412A-968F-361413D9CB48}" type="pres">
      <dgm:prSet presAssocID="{9F3911F3-CE82-4B1D-A1FA-781A60E7D07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23CB202-565A-48DB-B10C-6F2D1DADB253}" srcId="{42E7E01B-A375-4266-9A0D-9F9656E95A18}" destId="{B0354FA8-95A1-4A22-9070-4C7538DF7037}" srcOrd="2" destOrd="0" parTransId="{0AF4E69B-D161-49A4-95FA-36926A104436}" sibTransId="{D74F1027-5A44-4EC9-8133-B225F3687168}"/>
    <dgm:cxn modelId="{3DCDD51A-A968-43FD-80BF-4ADCD5D0F6B5}" type="presOf" srcId="{B0354FA8-95A1-4A22-9070-4C7538DF7037}" destId="{17FCFAD7-5721-4EDD-B3DD-55AD65BC126B}" srcOrd="0" destOrd="0" presId="urn:microsoft.com/office/officeart/2005/8/layout/chevron1"/>
    <dgm:cxn modelId="{D8C0CA1F-B1F6-4035-8F7E-821EEC1FDFDC}" type="presOf" srcId="{C922094B-7336-45F4-BA19-109E5A237141}" destId="{91A83B3E-6872-41F6-9D74-F158CD65D96D}" srcOrd="0" destOrd="0" presId="urn:microsoft.com/office/officeart/2005/8/layout/chevron1"/>
    <dgm:cxn modelId="{226DCA2D-9565-4472-BD08-4BC644D5B27E}" srcId="{42E7E01B-A375-4266-9A0D-9F9656E95A18}" destId="{27150D11-C3B0-4C3D-89E1-6F58584FE86A}" srcOrd="1" destOrd="0" parTransId="{E6003151-3B20-43FA-8DD1-BAE0AB941E51}" sibTransId="{3D589301-778E-4D46-80D3-F2000C34A41D}"/>
    <dgm:cxn modelId="{12ED9B35-6D50-4ABB-8B30-55933BC2A8B0}" type="presOf" srcId="{9F3911F3-CE82-4B1D-A1FA-781A60E7D07E}" destId="{774232D0-A7E8-412A-968F-361413D9CB48}" srcOrd="0" destOrd="0" presId="urn:microsoft.com/office/officeart/2005/8/layout/chevron1"/>
    <dgm:cxn modelId="{03521A4A-B318-41A0-A510-13EFAFE3BCC6}" srcId="{42E7E01B-A375-4266-9A0D-9F9656E95A18}" destId="{88AA28B8-C9E4-46D2-91B1-89B550905569}" srcOrd="3" destOrd="0" parTransId="{5B33BCA8-C5D8-4DD3-A845-6B63EFFDD022}" sibTransId="{65E3AA2F-583E-4238-B7B9-2CDC0F5B1CB5}"/>
    <dgm:cxn modelId="{24863C6E-C9CD-4031-B6F8-F6AE5D93C3DC}" type="presOf" srcId="{42E7E01B-A375-4266-9A0D-9F9656E95A18}" destId="{F22127B7-9D93-4283-897A-43FD5AC223CC}" srcOrd="0" destOrd="0" presId="urn:microsoft.com/office/officeart/2005/8/layout/chevron1"/>
    <dgm:cxn modelId="{CC531BC6-4876-4D56-8EE2-7C3BAD9330EC}" type="presOf" srcId="{88AA28B8-C9E4-46D2-91B1-89B550905569}" destId="{1D3BFBBF-AED5-454A-B792-3FB551D122A6}" srcOrd="0" destOrd="0" presId="urn:microsoft.com/office/officeart/2005/8/layout/chevron1"/>
    <dgm:cxn modelId="{6200B2C7-2F34-4630-B429-EDE91DAE6DB1}" srcId="{42E7E01B-A375-4266-9A0D-9F9656E95A18}" destId="{9F3911F3-CE82-4B1D-A1FA-781A60E7D07E}" srcOrd="4" destOrd="0" parTransId="{0AE8C063-9C0A-4596-99BD-56D6C18FFFEF}" sibTransId="{2BFFEAC9-8301-43BB-8925-7A25EC5A0700}"/>
    <dgm:cxn modelId="{A1992DDF-5DB1-4F0C-8765-E7F65E3BE988}" srcId="{42E7E01B-A375-4266-9A0D-9F9656E95A18}" destId="{C922094B-7336-45F4-BA19-109E5A237141}" srcOrd="0" destOrd="0" parTransId="{D6B7B818-260D-46D0-9414-EB9BC006EDF8}" sibTransId="{A03BC7E1-B4C4-4842-A645-3325B2AC7E34}"/>
    <dgm:cxn modelId="{F0D6D4FF-2F93-42EE-A204-E49DA886B197}" type="presOf" srcId="{27150D11-C3B0-4C3D-89E1-6F58584FE86A}" destId="{EF423FBF-F660-4D95-8E18-8E4BB57B2C17}" srcOrd="0" destOrd="0" presId="urn:microsoft.com/office/officeart/2005/8/layout/chevron1"/>
    <dgm:cxn modelId="{BEEB81BD-D344-44BA-8A45-BF1715734FBE}" type="presParOf" srcId="{F22127B7-9D93-4283-897A-43FD5AC223CC}" destId="{91A83B3E-6872-41F6-9D74-F158CD65D96D}" srcOrd="0" destOrd="0" presId="urn:microsoft.com/office/officeart/2005/8/layout/chevron1"/>
    <dgm:cxn modelId="{29FBDA51-CC6A-40A2-83A9-591AF3DFB64C}" type="presParOf" srcId="{F22127B7-9D93-4283-897A-43FD5AC223CC}" destId="{F18963E5-1466-445D-B94B-872D67E750D9}" srcOrd="1" destOrd="0" presId="urn:microsoft.com/office/officeart/2005/8/layout/chevron1"/>
    <dgm:cxn modelId="{B3493CCD-D0A5-4856-B91C-ABEE4237E4C3}" type="presParOf" srcId="{F22127B7-9D93-4283-897A-43FD5AC223CC}" destId="{EF423FBF-F660-4D95-8E18-8E4BB57B2C17}" srcOrd="2" destOrd="0" presId="urn:microsoft.com/office/officeart/2005/8/layout/chevron1"/>
    <dgm:cxn modelId="{2B27A3C3-C2C5-4563-9D98-553E16D38D13}" type="presParOf" srcId="{F22127B7-9D93-4283-897A-43FD5AC223CC}" destId="{C40E1EEB-7491-46A8-B43E-A6DAE2B1E560}" srcOrd="3" destOrd="0" presId="urn:microsoft.com/office/officeart/2005/8/layout/chevron1"/>
    <dgm:cxn modelId="{6F631990-2FE3-44C3-BF96-D4CF5DE213BF}" type="presParOf" srcId="{F22127B7-9D93-4283-897A-43FD5AC223CC}" destId="{17FCFAD7-5721-4EDD-B3DD-55AD65BC126B}" srcOrd="4" destOrd="0" presId="urn:microsoft.com/office/officeart/2005/8/layout/chevron1"/>
    <dgm:cxn modelId="{4FFD0C53-5323-48A3-B558-BF56F8B92761}" type="presParOf" srcId="{F22127B7-9D93-4283-897A-43FD5AC223CC}" destId="{6E363EAA-E131-4901-B5BE-6069AFDAEB90}" srcOrd="5" destOrd="0" presId="urn:microsoft.com/office/officeart/2005/8/layout/chevron1"/>
    <dgm:cxn modelId="{9E7272B0-0124-43F5-85C2-C8AD1E8E6082}" type="presParOf" srcId="{F22127B7-9D93-4283-897A-43FD5AC223CC}" destId="{1D3BFBBF-AED5-454A-B792-3FB551D122A6}" srcOrd="6" destOrd="0" presId="urn:microsoft.com/office/officeart/2005/8/layout/chevron1"/>
    <dgm:cxn modelId="{EDE37724-A497-4CF8-83CC-33D85D311958}" type="presParOf" srcId="{F22127B7-9D93-4283-897A-43FD5AC223CC}" destId="{528832E9-A598-4044-AA07-43B4542F256A}" srcOrd="7" destOrd="0" presId="urn:microsoft.com/office/officeart/2005/8/layout/chevron1"/>
    <dgm:cxn modelId="{07D027D3-362B-4E91-82C2-2FC9B4456F8F}" type="presParOf" srcId="{F22127B7-9D93-4283-897A-43FD5AC223CC}" destId="{774232D0-A7E8-412A-968F-361413D9CB4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E7E01B-A375-4266-9A0D-9F9656E95A1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922094B-7336-45F4-BA19-109E5A237141}">
      <dgm:prSet phldrT="[Text]"/>
      <dgm:spPr/>
      <dgm:t>
        <a:bodyPr/>
        <a:lstStyle/>
        <a:p>
          <a:r>
            <a:rPr lang="en-US"/>
            <a:t>Issue</a:t>
          </a:r>
        </a:p>
      </dgm:t>
    </dgm:pt>
    <dgm:pt modelId="{D6B7B818-260D-46D0-9414-EB9BC006EDF8}" type="parTrans" cxnId="{A1992DDF-5DB1-4F0C-8765-E7F65E3BE988}">
      <dgm:prSet/>
      <dgm:spPr/>
      <dgm:t>
        <a:bodyPr/>
        <a:lstStyle/>
        <a:p>
          <a:endParaRPr lang="en-US"/>
        </a:p>
      </dgm:t>
    </dgm:pt>
    <dgm:pt modelId="{A03BC7E1-B4C4-4842-A645-3325B2AC7E34}" type="sibTrans" cxnId="{A1992DDF-5DB1-4F0C-8765-E7F65E3BE988}">
      <dgm:prSet/>
      <dgm:spPr/>
      <dgm:t>
        <a:bodyPr/>
        <a:lstStyle/>
        <a:p>
          <a:endParaRPr lang="en-US"/>
        </a:p>
      </dgm:t>
    </dgm:pt>
    <dgm:pt modelId="{27150D11-C3B0-4C3D-89E1-6F58584FE86A}">
      <dgm:prSet/>
      <dgm:spPr/>
      <dgm:t>
        <a:bodyPr/>
        <a:lstStyle/>
        <a:p>
          <a:r>
            <a:rPr lang="en-US"/>
            <a:t>Criteria</a:t>
          </a:r>
        </a:p>
      </dgm:t>
    </dgm:pt>
    <dgm:pt modelId="{E6003151-3B20-43FA-8DD1-BAE0AB941E51}" type="parTrans" cxnId="{226DCA2D-9565-4472-BD08-4BC644D5B27E}">
      <dgm:prSet/>
      <dgm:spPr/>
      <dgm:t>
        <a:bodyPr/>
        <a:lstStyle/>
        <a:p>
          <a:endParaRPr lang="en-US"/>
        </a:p>
      </dgm:t>
    </dgm:pt>
    <dgm:pt modelId="{3D589301-778E-4D46-80D3-F2000C34A41D}" type="sibTrans" cxnId="{226DCA2D-9565-4472-BD08-4BC644D5B27E}">
      <dgm:prSet/>
      <dgm:spPr/>
      <dgm:t>
        <a:bodyPr/>
        <a:lstStyle/>
        <a:p>
          <a:endParaRPr lang="en-US"/>
        </a:p>
      </dgm:t>
    </dgm:pt>
    <dgm:pt modelId="{B0354FA8-95A1-4A22-9070-4C7538DF7037}">
      <dgm:prSet/>
      <dgm:spPr>
        <a:solidFill>
          <a:schemeClr val="tx1"/>
        </a:solidFill>
      </dgm:spPr>
      <dgm:t>
        <a:bodyPr/>
        <a:lstStyle/>
        <a:p>
          <a:r>
            <a:rPr lang="en-US" dirty="0">
              <a:solidFill>
                <a:srgbClr val="3EC26C"/>
              </a:solidFill>
            </a:rPr>
            <a:t>Endpoint</a:t>
          </a:r>
        </a:p>
      </dgm:t>
    </dgm:pt>
    <dgm:pt modelId="{0AF4E69B-D161-49A4-95FA-36926A104436}" type="parTrans" cxnId="{923CB202-565A-48DB-B10C-6F2D1DADB253}">
      <dgm:prSet/>
      <dgm:spPr/>
      <dgm:t>
        <a:bodyPr/>
        <a:lstStyle/>
        <a:p>
          <a:endParaRPr lang="en-US"/>
        </a:p>
      </dgm:t>
    </dgm:pt>
    <dgm:pt modelId="{D74F1027-5A44-4EC9-8133-B225F3687168}" type="sibTrans" cxnId="{923CB202-565A-48DB-B10C-6F2D1DADB253}">
      <dgm:prSet/>
      <dgm:spPr/>
      <dgm:t>
        <a:bodyPr/>
        <a:lstStyle/>
        <a:p>
          <a:endParaRPr lang="en-US"/>
        </a:p>
      </dgm:t>
    </dgm:pt>
    <dgm:pt modelId="{88AA28B8-C9E4-46D2-91B1-89B550905569}">
      <dgm:prSet/>
      <dgm:spPr/>
      <dgm:t>
        <a:bodyPr/>
        <a:lstStyle/>
        <a:p>
          <a:r>
            <a:rPr lang="en-US"/>
            <a:t>Dashboard</a:t>
          </a:r>
        </a:p>
      </dgm:t>
    </dgm:pt>
    <dgm:pt modelId="{5B33BCA8-C5D8-4DD3-A845-6B63EFFDD022}" type="parTrans" cxnId="{03521A4A-B318-41A0-A510-13EFAFE3BCC6}">
      <dgm:prSet/>
      <dgm:spPr/>
      <dgm:t>
        <a:bodyPr/>
        <a:lstStyle/>
        <a:p>
          <a:endParaRPr lang="en-US"/>
        </a:p>
      </dgm:t>
    </dgm:pt>
    <dgm:pt modelId="{65E3AA2F-583E-4238-B7B9-2CDC0F5B1CB5}" type="sibTrans" cxnId="{03521A4A-B318-41A0-A510-13EFAFE3BCC6}">
      <dgm:prSet/>
      <dgm:spPr/>
      <dgm:t>
        <a:bodyPr/>
        <a:lstStyle/>
        <a:p>
          <a:endParaRPr lang="en-US"/>
        </a:p>
      </dgm:t>
    </dgm:pt>
    <dgm:pt modelId="{9F3911F3-CE82-4B1D-A1FA-781A60E7D07E}">
      <dgm:prSet/>
      <dgm:spPr/>
      <dgm:t>
        <a:bodyPr/>
        <a:lstStyle/>
        <a:p>
          <a:r>
            <a:rPr lang="en-US"/>
            <a:t>Stream</a:t>
          </a:r>
        </a:p>
      </dgm:t>
    </dgm:pt>
    <dgm:pt modelId="{0AE8C063-9C0A-4596-99BD-56D6C18FFFEF}" type="parTrans" cxnId="{6200B2C7-2F34-4630-B429-EDE91DAE6DB1}">
      <dgm:prSet/>
      <dgm:spPr/>
      <dgm:t>
        <a:bodyPr/>
        <a:lstStyle/>
        <a:p>
          <a:endParaRPr lang="en-US"/>
        </a:p>
      </dgm:t>
    </dgm:pt>
    <dgm:pt modelId="{2BFFEAC9-8301-43BB-8925-7A25EC5A0700}" type="sibTrans" cxnId="{6200B2C7-2F34-4630-B429-EDE91DAE6DB1}">
      <dgm:prSet/>
      <dgm:spPr/>
      <dgm:t>
        <a:bodyPr/>
        <a:lstStyle/>
        <a:p>
          <a:endParaRPr lang="en-US"/>
        </a:p>
      </dgm:t>
    </dgm:pt>
    <dgm:pt modelId="{F22127B7-9D93-4283-897A-43FD5AC223CC}" type="pres">
      <dgm:prSet presAssocID="{42E7E01B-A375-4266-9A0D-9F9656E95A18}" presName="Name0" presStyleCnt="0">
        <dgm:presLayoutVars>
          <dgm:dir/>
          <dgm:animLvl val="lvl"/>
          <dgm:resizeHandles val="exact"/>
        </dgm:presLayoutVars>
      </dgm:prSet>
      <dgm:spPr/>
    </dgm:pt>
    <dgm:pt modelId="{91A83B3E-6872-41F6-9D74-F158CD65D96D}" type="pres">
      <dgm:prSet presAssocID="{C922094B-7336-45F4-BA19-109E5A23714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18963E5-1466-445D-B94B-872D67E750D9}" type="pres">
      <dgm:prSet presAssocID="{A03BC7E1-B4C4-4842-A645-3325B2AC7E34}" presName="parTxOnlySpace" presStyleCnt="0"/>
      <dgm:spPr/>
    </dgm:pt>
    <dgm:pt modelId="{EF423FBF-F660-4D95-8E18-8E4BB57B2C17}" type="pres">
      <dgm:prSet presAssocID="{27150D11-C3B0-4C3D-89E1-6F58584FE86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C40E1EEB-7491-46A8-B43E-A6DAE2B1E560}" type="pres">
      <dgm:prSet presAssocID="{3D589301-778E-4D46-80D3-F2000C34A41D}" presName="parTxOnlySpace" presStyleCnt="0"/>
      <dgm:spPr/>
    </dgm:pt>
    <dgm:pt modelId="{17FCFAD7-5721-4EDD-B3DD-55AD65BC126B}" type="pres">
      <dgm:prSet presAssocID="{B0354FA8-95A1-4A22-9070-4C7538DF703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E363EAA-E131-4901-B5BE-6069AFDAEB90}" type="pres">
      <dgm:prSet presAssocID="{D74F1027-5A44-4EC9-8133-B225F3687168}" presName="parTxOnlySpace" presStyleCnt="0"/>
      <dgm:spPr/>
    </dgm:pt>
    <dgm:pt modelId="{1D3BFBBF-AED5-454A-B792-3FB551D122A6}" type="pres">
      <dgm:prSet presAssocID="{88AA28B8-C9E4-46D2-91B1-89B55090556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28832E9-A598-4044-AA07-43B4542F256A}" type="pres">
      <dgm:prSet presAssocID="{65E3AA2F-583E-4238-B7B9-2CDC0F5B1CB5}" presName="parTxOnlySpace" presStyleCnt="0"/>
      <dgm:spPr/>
    </dgm:pt>
    <dgm:pt modelId="{774232D0-A7E8-412A-968F-361413D9CB48}" type="pres">
      <dgm:prSet presAssocID="{9F3911F3-CE82-4B1D-A1FA-781A60E7D07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23CB202-565A-48DB-B10C-6F2D1DADB253}" srcId="{42E7E01B-A375-4266-9A0D-9F9656E95A18}" destId="{B0354FA8-95A1-4A22-9070-4C7538DF7037}" srcOrd="2" destOrd="0" parTransId="{0AF4E69B-D161-49A4-95FA-36926A104436}" sibTransId="{D74F1027-5A44-4EC9-8133-B225F3687168}"/>
    <dgm:cxn modelId="{3DCDD51A-A968-43FD-80BF-4ADCD5D0F6B5}" type="presOf" srcId="{B0354FA8-95A1-4A22-9070-4C7538DF7037}" destId="{17FCFAD7-5721-4EDD-B3DD-55AD65BC126B}" srcOrd="0" destOrd="0" presId="urn:microsoft.com/office/officeart/2005/8/layout/chevron1"/>
    <dgm:cxn modelId="{D8C0CA1F-B1F6-4035-8F7E-821EEC1FDFDC}" type="presOf" srcId="{C922094B-7336-45F4-BA19-109E5A237141}" destId="{91A83B3E-6872-41F6-9D74-F158CD65D96D}" srcOrd="0" destOrd="0" presId="urn:microsoft.com/office/officeart/2005/8/layout/chevron1"/>
    <dgm:cxn modelId="{226DCA2D-9565-4472-BD08-4BC644D5B27E}" srcId="{42E7E01B-A375-4266-9A0D-9F9656E95A18}" destId="{27150D11-C3B0-4C3D-89E1-6F58584FE86A}" srcOrd="1" destOrd="0" parTransId="{E6003151-3B20-43FA-8DD1-BAE0AB941E51}" sibTransId="{3D589301-778E-4D46-80D3-F2000C34A41D}"/>
    <dgm:cxn modelId="{12ED9B35-6D50-4ABB-8B30-55933BC2A8B0}" type="presOf" srcId="{9F3911F3-CE82-4B1D-A1FA-781A60E7D07E}" destId="{774232D0-A7E8-412A-968F-361413D9CB48}" srcOrd="0" destOrd="0" presId="urn:microsoft.com/office/officeart/2005/8/layout/chevron1"/>
    <dgm:cxn modelId="{03521A4A-B318-41A0-A510-13EFAFE3BCC6}" srcId="{42E7E01B-A375-4266-9A0D-9F9656E95A18}" destId="{88AA28B8-C9E4-46D2-91B1-89B550905569}" srcOrd="3" destOrd="0" parTransId="{5B33BCA8-C5D8-4DD3-A845-6B63EFFDD022}" sibTransId="{65E3AA2F-583E-4238-B7B9-2CDC0F5B1CB5}"/>
    <dgm:cxn modelId="{24863C6E-C9CD-4031-B6F8-F6AE5D93C3DC}" type="presOf" srcId="{42E7E01B-A375-4266-9A0D-9F9656E95A18}" destId="{F22127B7-9D93-4283-897A-43FD5AC223CC}" srcOrd="0" destOrd="0" presId="urn:microsoft.com/office/officeart/2005/8/layout/chevron1"/>
    <dgm:cxn modelId="{CC531BC6-4876-4D56-8EE2-7C3BAD9330EC}" type="presOf" srcId="{88AA28B8-C9E4-46D2-91B1-89B550905569}" destId="{1D3BFBBF-AED5-454A-B792-3FB551D122A6}" srcOrd="0" destOrd="0" presId="urn:microsoft.com/office/officeart/2005/8/layout/chevron1"/>
    <dgm:cxn modelId="{6200B2C7-2F34-4630-B429-EDE91DAE6DB1}" srcId="{42E7E01B-A375-4266-9A0D-9F9656E95A18}" destId="{9F3911F3-CE82-4B1D-A1FA-781A60E7D07E}" srcOrd="4" destOrd="0" parTransId="{0AE8C063-9C0A-4596-99BD-56D6C18FFFEF}" sibTransId="{2BFFEAC9-8301-43BB-8925-7A25EC5A0700}"/>
    <dgm:cxn modelId="{A1992DDF-5DB1-4F0C-8765-E7F65E3BE988}" srcId="{42E7E01B-A375-4266-9A0D-9F9656E95A18}" destId="{C922094B-7336-45F4-BA19-109E5A237141}" srcOrd="0" destOrd="0" parTransId="{D6B7B818-260D-46D0-9414-EB9BC006EDF8}" sibTransId="{A03BC7E1-B4C4-4842-A645-3325B2AC7E34}"/>
    <dgm:cxn modelId="{F0D6D4FF-2F93-42EE-A204-E49DA886B197}" type="presOf" srcId="{27150D11-C3B0-4C3D-89E1-6F58584FE86A}" destId="{EF423FBF-F660-4D95-8E18-8E4BB57B2C17}" srcOrd="0" destOrd="0" presId="urn:microsoft.com/office/officeart/2005/8/layout/chevron1"/>
    <dgm:cxn modelId="{BEEB81BD-D344-44BA-8A45-BF1715734FBE}" type="presParOf" srcId="{F22127B7-9D93-4283-897A-43FD5AC223CC}" destId="{91A83B3E-6872-41F6-9D74-F158CD65D96D}" srcOrd="0" destOrd="0" presId="urn:microsoft.com/office/officeart/2005/8/layout/chevron1"/>
    <dgm:cxn modelId="{29FBDA51-CC6A-40A2-83A9-591AF3DFB64C}" type="presParOf" srcId="{F22127B7-9D93-4283-897A-43FD5AC223CC}" destId="{F18963E5-1466-445D-B94B-872D67E750D9}" srcOrd="1" destOrd="0" presId="urn:microsoft.com/office/officeart/2005/8/layout/chevron1"/>
    <dgm:cxn modelId="{B3493CCD-D0A5-4856-B91C-ABEE4237E4C3}" type="presParOf" srcId="{F22127B7-9D93-4283-897A-43FD5AC223CC}" destId="{EF423FBF-F660-4D95-8E18-8E4BB57B2C17}" srcOrd="2" destOrd="0" presId="urn:microsoft.com/office/officeart/2005/8/layout/chevron1"/>
    <dgm:cxn modelId="{2B27A3C3-C2C5-4563-9D98-553E16D38D13}" type="presParOf" srcId="{F22127B7-9D93-4283-897A-43FD5AC223CC}" destId="{C40E1EEB-7491-46A8-B43E-A6DAE2B1E560}" srcOrd="3" destOrd="0" presId="urn:microsoft.com/office/officeart/2005/8/layout/chevron1"/>
    <dgm:cxn modelId="{6F631990-2FE3-44C3-BF96-D4CF5DE213BF}" type="presParOf" srcId="{F22127B7-9D93-4283-897A-43FD5AC223CC}" destId="{17FCFAD7-5721-4EDD-B3DD-55AD65BC126B}" srcOrd="4" destOrd="0" presId="urn:microsoft.com/office/officeart/2005/8/layout/chevron1"/>
    <dgm:cxn modelId="{4FFD0C53-5323-48A3-B558-BF56F8B92761}" type="presParOf" srcId="{F22127B7-9D93-4283-897A-43FD5AC223CC}" destId="{6E363EAA-E131-4901-B5BE-6069AFDAEB90}" srcOrd="5" destOrd="0" presId="urn:microsoft.com/office/officeart/2005/8/layout/chevron1"/>
    <dgm:cxn modelId="{9E7272B0-0124-43F5-85C2-C8AD1E8E6082}" type="presParOf" srcId="{F22127B7-9D93-4283-897A-43FD5AC223CC}" destId="{1D3BFBBF-AED5-454A-B792-3FB551D122A6}" srcOrd="6" destOrd="0" presId="urn:microsoft.com/office/officeart/2005/8/layout/chevron1"/>
    <dgm:cxn modelId="{EDE37724-A497-4CF8-83CC-33D85D311958}" type="presParOf" srcId="{F22127B7-9D93-4283-897A-43FD5AC223CC}" destId="{528832E9-A598-4044-AA07-43B4542F256A}" srcOrd="7" destOrd="0" presId="urn:microsoft.com/office/officeart/2005/8/layout/chevron1"/>
    <dgm:cxn modelId="{07D027D3-362B-4E91-82C2-2FC9B4456F8F}" type="presParOf" srcId="{F22127B7-9D93-4283-897A-43FD5AC223CC}" destId="{774232D0-A7E8-412A-968F-361413D9CB4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E7E01B-A375-4266-9A0D-9F9656E95A1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922094B-7336-45F4-BA19-109E5A237141}">
      <dgm:prSet phldrT="[Text]"/>
      <dgm:spPr/>
      <dgm:t>
        <a:bodyPr/>
        <a:lstStyle/>
        <a:p>
          <a:r>
            <a:rPr lang="en-US"/>
            <a:t>Issue</a:t>
          </a:r>
        </a:p>
      </dgm:t>
    </dgm:pt>
    <dgm:pt modelId="{D6B7B818-260D-46D0-9414-EB9BC006EDF8}" type="parTrans" cxnId="{A1992DDF-5DB1-4F0C-8765-E7F65E3BE988}">
      <dgm:prSet/>
      <dgm:spPr/>
      <dgm:t>
        <a:bodyPr/>
        <a:lstStyle/>
        <a:p>
          <a:endParaRPr lang="en-US"/>
        </a:p>
      </dgm:t>
    </dgm:pt>
    <dgm:pt modelId="{A03BC7E1-B4C4-4842-A645-3325B2AC7E34}" type="sibTrans" cxnId="{A1992DDF-5DB1-4F0C-8765-E7F65E3BE988}">
      <dgm:prSet/>
      <dgm:spPr/>
      <dgm:t>
        <a:bodyPr/>
        <a:lstStyle/>
        <a:p>
          <a:endParaRPr lang="en-US"/>
        </a:p>
      </dgm:t>
    </dgm:pt>
    <dgm:pt modelId="{27150D11-C3B0-4C3D-89E1-6F58584FE86A}">
      <dgm:prSet/>
      <dgm:spPr/>
      <dgm:t>
        <a:bodyPr/>
        <a:lstStyle/>
        <a:p>
          <a:r>
            <a:rPr lang="en-US" dirty="0"/>
            <a:t>Criteria</a:t>
          </a:r>
        </a:p>
      </dgm:t>
    </dgm:pt>
    <dgm:pt modelId="{E6003151-3B20-43FA-8DD1-BAE0AB941E51}" type="parTrans" cxnId="{226DCA2D-9565-4472-BD08-4BC644D5B27E}">
      <dgm:prSet/>
      <dgm:spPr/>
      <dgm:t>
        <a:bodyPr/>
        <a:lstStyle/>
        <a:p>
          <a:endParaRPr lang="en-US"/>
        </a:p>
      </dgm:t>
    </dgm:pt>
    <dgm:pt modelId="{3D589301-778E-4D46-80D3-F2000C34A41D}" type="sibTrans" cxnId="{226DCA2D-9565-4472-BD08-4BC644D5B27E}">
      <dgm:prSet/>
      <dgm:spPr/>
      <dgm:t>
        <a:bodyPr/>
        <a:lstStyle/>
        <a:p>
          <a:endParaRPr lang="en-US"/>
        </a:p>
      </dgm:t>
    </dgm:pt>
    <dgm:pt modelId="{B0354FA8-95A1-4A22-9070-4C7538DF7037}">
      <dgm:prSet/>
      <dgm:spPr/>
      <dgm:t>
        <a:bodyPr/>
        <a:lstStyle/>
        <a:p>
          <a:r>
            <a:rPr lang="en-US"/>
            <a:t>Endpoint</a:t>
          </a:r>
        </a:p>
      </dgm:t>
    </dgm:pt>
    <dgm:pt modelId="{0AF4E69B-D161-49A4-95FA-36926A104436}" type="parTrans" cxnId="{923CB202-565A-48DB-B10C-6F2D1DADB253}">
      <dgm:prSet/>
      <dgm:spPr/>
      <dgm:t>
        <a:bodyPr/>
        <a:lstStyle/>
        <a:p>
          <a:endParaRPr lang="en-US"/>
        </a:p>
      </dgm:t>
    </dgm:pt>
    <dgm:pt modelId="{D74F1027-5A44-4EC9-8133-B225F3687168}" type="sibTrans" cxnId="{923CB202-565A-48DB-B10C-6F2D1DADB253}">
      <dgm:prSet/>
      <dgm:spPr/>
      <dgm:t>
        <a:bodyPr/>
        <a:lstStyle/>
        <a:p>
          <a:endParaRPr lang="en-US"/>
        </a:p>
      </dgm:t>
    </dgm:pt>
    <dgm:pt modelId="{88AA28B8-C9E4-46D2-91B1-89B550905569}">
      <dgm:prSet/>
      <dgm:spPr>
        <a:solidFill>
          <a:schemeClr val="tx1"/>
        </a:solidFill>
      </dgm:spPr>
      <dgm:t>
        <a:bodyPr/>
        <a:lstStyle/>
        <a:p>
          <a:r>
            <a:rPr lang="en-US" dirty="0">
              <a:solidFill>
                <a:srgbClr val="3EC26C"/>
              </a:solidFill>
            </a:rPr>
            <a:t>Dashboard</a:t>
          </a:r>
        </a:p>
      </dgm:t>
    </dgm:pt>
    <dgm:pt modelId="{5B33BCA8-C5D8-4DD3-A845-6B63EFFDD022}" type="parTrans" cxnId="{03521A4A-B318-41A0-A510-13EFAFE3BCC6}">
      <dgm:prSet/>
      <dgm:spPr/>
      <dgm:t>
        <a:bodyPr/>
        <a:lstStyle/>
        <a:p>
          <a:endParaRPr lang="en-US"/>
        </a:p>
      </dgm:t>
    </dgm:pt>
    <dgm:pt modelId="{65E3AA2F-583E-4238-B7B9-2CDC0F5B1CB5}" type="sibTrans" cxnId="{03521A4A-B318-41A0-A510-13EFAFE3BCC6}">
      <dgm:prSet/>
      <dgm:spPr/>
      <dgm:t>
        <a:bodyPr/>
        <a:lstStyle/>
        <a:p>
          <a:endParaRPr lang="en-US"/>
        </a:p>
      </dgm:t>
    </dgm:pt>
    <dgm:pt modelId="{9F3911F3-CE82-4B1D-A1FA-781A60E7D07E}">
      <dgm:prSet/>
      <dgm:spPr/>
      <dgm:t>
        <a:bodyPr/>
        <a:lstStyle/>
        <a:p>
          <a:r>
            <a:rPr lang="en-US"/>
            <a:t>Stream</a:t>
          </a:r>
        </a:p>
      </dgm:t>
    </dgm:pt>
    <dgm:pt modelId="{0AE8C063-9C0A-4596-99BD-56D6C18FFFEF}" type="parTrans" cxnId="{6200B2C7-2F34-4630-B429-EDE91DAE6DB1}">
      <dgm:prSet/>
      <dgm:spPr/>
      <dgm:t>
        <a:bodyPr/>
        <a:lstStyle/>
        <a:p>
          <a:endParaRPr lang="en-US"/>
        </a:p>
      </dgm:t>
    </dgm:pt>
    <dgm:pt modelId="{2BFFEAC9-8301-43BB-8925-7A25EC5A0700}" type="sibTrans" cxnId="{6200B2C7-2F34-4630-B429-EDE91DAE6DB1}">
      <dgm:prSet/>
      <dgm:spPr/>
      <dgm:t>
        <a:bodyPr/>
        <a:lstStyle/>
        <a:p>
          <a:endParaRPr lang="en-US"/>
        </a:p>
      </dgm:t>
    </dgm:pt>
    <dgm:pt modelId="{F22127B7-9D93-4283-897A-43FD5AC223CC}" type="pres">
      <dgm:prSet presAssocID="{42E7E01B-A375-4266-9A0D-9F9656E95A18}" presName="Name0" presStyleCnt="0">
        <dgm:presLayoutVars>
          <dgm:dir/>
          <dgm:animLvl val="lvl"/>
          <dgm:resizeHandles val="exact"/>
        </dgm:presLayoutVars>
      </dgm:prSet>
      <dgm:spPr/>
    </dgm:pt>
    <dgm:pt modelId="{91A83B3E-6872-41F6-9D74-F158CD65D96D}" type="pres">
      <dgm:prSet presAssocID="{C922094B-7336-45F4-BA19-109E5A23714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18963E5-1466-445D-B94B-872D67E750D9}" type="pres">
      <dgm:prSet presAssocID="{A03BC7E1-B4C4-4842-A645-3325B2AC7E34}" presName="parTxOnlySpace" presStyleCnt="0"/>
      <dgm:spPr/>
    </dgm:pt>
    <dgm:pt modelId="{EF423FBF-F660-4D95-8E18-8E4BB57B2C17}" type="pres">
      <dgm:prSet presAssocID="{27150D11-C3B0-4C3D-89E1-6F58584FE86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C40E1EEB-7491-46A8-B43E-A6DAE2B1E560}" type="pres">
      <dgm:prSet presAssocID="{3D589301-778E-4D46-80D3-F2000C34A41D}" presName="parTxOnlySpace" presStyleCnt="0"/>
      <dgm:spPr/>
    </dgm:pt>
    <dgm:pt modelId="{17FCFAD7-5721-4EDD-B3DD-55AD65BC126B}" type="pres">
      <dgm:prSet presAssocID="{B0354FA8-95A1-4A22-9070-4C7538DF703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E363EAA-E131-4901-B5BE-6069AFDAEB90}" type="pres">
      <dgm:prSet presAssocID="{D74F1027-5A44-4EC9-8133-B225F3687168}" presName="parTxOnlySpace" presStyleCnt="0"/>
      <dgm:spPr/>
    </dgm:pt>
    <dgm:pt modelId="{1D3BFBBF-AED5-454A-B792-3FB551D122A6}" type="pres">
      <dgm:prSet presAssocID="{88AA28B8-C9E4-46D2-91B1-89B55090556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28832E9-A598-4044-AA07-43B4542F256A}" type="pres">
      <dgm:prSet presAssocID="{65E3AA2F-583E-4238-B7B9-2CDC0F5B1CB5}" presName="parTxOnlySpace" presStyleCnt="0"/>
      <dgm:spPr/>
    </dgm:pt>
    <dgm:pt modelId="{774232D0-A7E8-412A-968F-361413D9CB48}" type="pres">
      <dgm:prSet presAssocID="{9F3911F3-CE82-4B1D-A1FA-781A60E7D07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23CB202-565A-48DB-B10C-6F2D1DADB253}" srcId="{42E7E01B-A375-4266-9A0D-9F9656E95A18}" destId="{B0354FA8-95A1-4A22-9070-4C7538DF7037}" srcOrd="2" destOrd="0" parTransId="{0AF4E69B-D161-49A4-95FA-36926A104436}" sibTransId="{D74F1027-5A44-4EC9-8133-B225F3687168}"/>
    <dgm:cxn modelId="{3DCDD51A-A968-43FD-80BF-4ADCD5D0F6B5}" type="presOf" srcId="{B0354FA8-95A1-4A22-9070-4C7538DF7037}" destId="{17FCFAD7-5721-4EDD-B3DD-55AD65BC126B}" srcOrd="0" destOrd="0" presId="urn:microsoft.com/office/officeart/2005/8/layout/chevron1"/>
    <dgm:cxn modelId="{D8C0CA1F-B1F6-4035-8F7E-821EEC1FDFDC}" type="presOf" srcId="{C922094B-7336-45F4-BA19-109E5A237141}" destId="{91A83B3E-6872-41F6-9D74-F158CD65D96D}" srcOrd="0" destOrd="0" presId="urn:microsoft.com/office/officeart/2005/8/layout/chevron1"/>
    <dgm:cxn modelId="{226DCA2D-9565-4472-BD08-4BC644D5B27E}" srcId="{42E7E01B-A375-4266-9A0D-9F9656E95A18}" destId="{27150D11-C3B0-4C3D-89E1-6F58584FE86A}" srcOrd="1" destOrd="0" parTransId="{E6003151-3B20-43FA-8DD1-BAE0AB941E51}" sibTransId="{3D589301-778E-4D46-80D3-F2000C34A41D}"/>
    <dgm:cxn modelId="{12ED9B35-6D50-4ABB-8B30-55933BC2A8B0}" type="presOf" srcId="{9F3911F3-CE82-4B1D-A1FA-781A60E7D07E}" destId="{774232D0-A7E8-412A-968F-361413D9CB48}" srcOrd="0" destOrd="0" presId="urn:microsoft.com/office/officeart/2005/8/layout/chevron1"/>
    <dgm:cxn modelId="{03521A4A-B318-41A0-A510-13EFAFE3BCC6}" srcId="{42E7E01B-A375-4266-9A0D-9F9656E95A18}" destId="{88AA28B8-C9E4-46D2-91B1-89B550905569}" srcOrd="3" destOrd="0" parTransId="{5B33BCA8-C5D8-4DD3-A845-6B63EFFDD022}" sibTransId="{65E3AA2F-583E-4238-B7B9-2CDC0F5B1CB5}"/>
    <dgm:cxn modelId="{24863C6E-C9CD-4031-B6F8-F6AE5D93C3DC}" type="presOf" srcId="{42E7E01B-A375-4266-9A0D-9F9656E95A18}" destId="{F22127B7-9D93-4283-897A-43FD5AC223CC}" srcOrd="0" destOrd="0" presId="urn:microsoft.com/office/officeart/2005/8/layout/chevron1"/>
    <dgm:cxn modelId="{CC531BC6-4876-4D56-8EE2-7C3BAD9330EC}" type="presOf" srcId="{88AA28B8-C9E4-46D2-91B1-89B550905569}" destId="{1D3BFBBF-AED5-454A-B792-3FB551D122A6}" srcOrd="0" destOrd="0" presId="urn:microsoft.com/office/officeart/2005/8/layout/chevron1"/>
    <dgm:cxn modelId="{6200B2C7-2F34-4630-B429-EDE91DAE6DB1}" srcId="{42E7E01B-A375-4266-9A0D-9F9656E95A18}" destId="{9F3911F3-CE82-4B1D-A1FA-781A60E7D07E}" srcOrd="4" destOrd="0" parTransId="{0AE8C063-9C0A-4596-99BD-56D6C18FFFEF}" sibTransId="{2BFFEAC9-8301-43BB-8925-7A25EC5A0700}"/>
    <dgm:cxn modelId="{A1992DDF-5DB1-4F0C-8765-E7F65E3BE988}" srcId="{42E7E01B-A375-4266-9A0D-9F9656E95A18}" destId="{C922094B-7336-45F4-BA19-109E5A237141}" srcOrd="0" destOrd="0" parTransId="{D6B7B818-260D-46D0-9414-EB9BC006EDF8}" sibTransId="{A03BC7E1-B4C4-4842-A645-3325B2AC7E34}"/>
    <dgm:cxn modelId="{F0D6D4FF-2F93-42EE-A204-E49DA886B197}" type="presOf" srcId="{27150D11-C3B0-4C3D-89E1-6F58584FE86A}" destId="{EF423FBF-F660-4D95-8E18-8E4BB57B2C17}" srcOrd="0" destOrd="0" presId="urn:microsoft.com/office/officeart/2005/8/layout/chevron1"/>
    <dgm:cxn modelId="{BEEB81BD-D344-44BA-8A45-BF1715734FBE}" type="presParOf" srcId="{F22127B7-9D93-4283-897A-43FD5AC223CC}" destId="{91A83B3E-6872-41F6-9D74-F158CD65D96D}" srcOrd="0" destOrd="0" presId="urn:microsoft.com/office/officeart/2005/8/layout/chevron1"/>
    <dgm:cxn modelId="{29FBDA51-CC6A-40A2-83A9-591AF3DFB64C}" type="presParOf" srcId="{F22127B7-9D93-4283-897A-43FD5AC223CC}" destId="{F18963E5-1466-445D-B94B-872D67E750D9}" srcOrd="1" destOrd="0" presId="urn:microsoft.com/office/officeart/2005/8/layout/chevron1"/>
    <dgm:cxn modelId="{B3493CCD-D0A5-4856-B91C-ABEE4237E4C3}" type="presParOf" srcId="{F22127B7-9D93-4283-897A-43FD5AC223CC}" destId="{EF423FBF-F660-4D95-8E18-8E4BB57B2C17}" srcOrd="2" destOrd="0" presId="urn:microsoft.com/office/officeart/2005/8/layout/chevron1"/>
    <dgm:cxn modelId="{2B27A3C3-C2C5-4563-9D98-553E16D38D13}" type="presParOf" srcId="{F22127B7-9D93-4283-897A-43FD5AC223CC}" destId="{C40E1EEB-7491-46A8-B43E-A6DAE2B1E560}" srcOrd="3" destOrd="0" presId="urn:microsoft.com/office/officeart/2005/8/layout/chevron1"/>
    <dgm:cxn modelId="{6F631990-2FE3-44C3-BF96-D4CF5DE213BF}" type="presParOf" srcId="{F22127B7-9D93-4283-897A-43FD5AC223CC}" destId="{17FCFAD7-5721-4EDD-B3DD-55AD65BC126B}" srcOrd="4" destOrd="0" presId="urn:microsoft.com/office/officeart/2005/8/layout/chevron1"/>
    <dgm:cxn modelId="{4FFD0C53-5323-48A3-B558-BF56F8B92761}" type="presParOf" srcId="{F22127B7-9D93-4283-897A-43FD5AC223CC}" destId="{6E363EAA-E131-4901-B5BE-6069AFDAEB90}" srcOrd="5" destOrd="0" presId="urn:microsoft.com/office/officeart/2005/8/layout/chevron1"/>
    <dgm:cxn modelId="{9E7272B0-0124-43F5-85C2-C8AD1E8E6082}" type="presParOf" srcId="{F22127B7-9D93-4283-897A-43FD5AC223CC}" destId="{1D3BFBBF-AED5-454A-B792-3FB551D122A6}" srcOrd="6" destOrd="0" presId="urn:microsoft.com/office/officeart/2005/8/layout/chevron1"/>
    <dgm:cxn modelId="{EDE37724-A497-4CF8-83CC-33D85D311958}" type="presParOf" srcId="{F22127B7-9D93-4283-897A-43FD5AC223CC}" destId="{528832E9-A598-4044-AA07-43B4542F256A}" srcOrd="7" destOrd="0" presId="urn:microsoft.com/office/officeart/2005/8/layout/chevron1"/>
    <dgm:cxn modelId="{07D027D3-362B-4E91-82C2-2FC9B4456F8F}" type="presParOf" srcId="{F22127B7-9D93-4283-897A-43FD5AC223CC}" destId="{774232D0-A7E8-412A-968F-361413D9CB4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2E7E01B-A375-4266-9A0D-9F9656E95A1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922094B-7336-45F4-BA19-109E5A237141}">
      <dgm:prSet phldrT="[Text]"/>
      <dgm:spPr/>
      <dgm:t>
        <a:bodyPr/>
        <a:lstStyle/>
        <a:p>
          <a:r>
            <a:rPr lang="en-US"/>
            <a:t>Issue</a:t>
          </a:r>
        </a:p>
      </dgm:t>
    </dgm:pt>
    <dgm:pt modelId="{D6B7B818-260D-46D0-9414-EB9BC006EDF8}" type="parTrans" cxnId="{A1992DDF-5DB1-4F0C-8765-E7F65E3BE988}">
      <dgm:prSet/>
      <dgm:spPr/>
      <dgm:t>
        <a:bodyPr/>
        <a:lstStyle/>
        <a:p>
          <a:endParaRPr lang="en-US"/>
        </a:p>
      </dgm:t>
    </dgm:pt>
    <dgm:pt modelId="{A03BC7E1-B4C4-4842-A645-3325B2AC7E34}" type="sibTrans" cxnId="{A1992DDF-5DB1-4F0C-8765-E7F65E3BE988}">
      <dgm:prSet/>
      <dgm:spPr/>
      <dgm:t>
        <a:bodyPr/>
        <a:lstStyle/>
        <a:p>
          <a:endParaRPr lang="en-US"/>
        </a:p>
      </dgm:t>
    </dgm:pt>
    <dgm:pt modelId="{27150D11-C3B0-4C3D-89E1-6F58584FE86A}">
      <dgm:prSet/>
      <dgm:spPr/>
      <dgm:t>
        <a:bodyPr/>
        <a:lstStyle/>
        <a:p>
          <a:r>
            <a:rPr lang="en-US"/>
            <a:t>Criteria</a:t>
          </a:r>
        </a:p>
      </dgm:t>
    </dgm:pt>
    <dgm:pt modelId="{E6003151-3B20-43FA-8DD1-BAE0AB941E51}" type="parTrans" cxnId="{226DCA2D-9565-4472-BD08-4BC644D5B27E}">
      <dgm:prSet/>
      <dgm:spPr/>
      <dgm:t>
        <a:bodyPr/>
        <a:lstStyle/>
        <a:p>
          <a:endParaRPr lang="en-US"/>
        </a:p>
      </dgm:t>
    </dgm:pt>
    <dgm:pt modelId="{3D589301-778E-4D46-80D3-F2000C34A41D}" type="sibTrans" cxnId="{226DCA2D-9565-4472-BD08-4BC644D5B27E}">
      <dgm:prSet/>
      <dgm:spPr/>
      <dgm:t>
        <a:bodyPr/>
        <a:lstStyle/>
        <a:p>
          <a:endParaRPr lang="en-US"/>
        </a:p>
      </dgm:t>
    </dgm:pt>
    <dgm:pt modelId="{B0354FA8-95A1-4A22-9070-4C7538DF7037}">
      <dgm:prSet/>
      <dgm:spPr/>
      <dgm:t>
        <a:bodyPr/>
        <a:lstStyle/>
        <a:p>
          <a:r>
            <a:rPr lang="en-US"/>
            <a:t>Endpoint</a:t>
          </a:r>
        </a:p>
      </dgm:t>
    </dgm:pt>
    <dgm:pt modelId="{0AF4E69B-D161-49A4-95FA-36926A104436}" type="parTrans" cxnId="{923CB202-565A-48DB-B10C-6F2D1DADB253}">
      <dgm:prSet/>
      <dgm:spPr/>
      <dgm:t>
        <a:bodyPr/>
        <a:lstStyle/>
        <a:p>
          <a:endParaRPr lang="en-US"/>
        </a:p>
      </dgm:t>
    </dgm:pt>
    <dgm:pt modelId="{D74F1027-5A44-4EC9-8133-B225F3687168}" type="sibTrans" cxnId="{923CB202-565A-48DB-B10C-6F2D1DADB253}">
      <dgm:prSet/>
      <dgm:spPr/>
      <dgm:t>
        <a:bodyPr/>
        <a:lstStyle/>
        <a:p>
          <a:endParaRPr lang="en-US"/>
        </a:p>
      </dgm:t>
    </dgm:pt>
    <dgm:pt modelId="{88AA28B8-C9E4-46D2-91B1-89B550905569}">
      <dgm:prSet/>
      <dgm:spPr/>
      <dgm:t>
        <a:bodyPr/>
        <a:lstStyle/>
        <a:p>
          <a:r>
            <a:rPr lang="en-US"/>
            <a:t>Dashboard</a:t>
          </a:r>
        </a:p>
      </dgm:t>
    </dgm:pt>
    <dgm:pt modelId="{5B33BCA8-C5D8-4DD3-A845-6B63EFFDD022}" type="parTrans" cxnId="{03521A4A-B318-41A0-A510-13EFAFE3BCC6}">
      <dgm:prSet/>
      <dgm:spPr/>
      <dgm:t>
        <a:bodyPr/>
        <a:lstStyle/>
        <a:p>
          <a:endParaRPr lang="en-US"/>
        </a:p>
      </dgm:t>
    </dgm:pt>
    <dgm:pt modelId="{65E3AA2F-583E-4238-B7B9-2CDC0F5B1CB5}" type="sibTrans" cxnId="{03521A4A-B318-41A0-A510-13EFAFE3BCC6}">
      <dgm:prSet/>
      <dgm:spPr/>
      <dgm:t>
        <a:bodyPr/>
        <a:lstStyle/>
        <a:p>
          <a:endParaRPr lang="en-US"/>
        </a:p>
      </dgm:t>
    </dgm:pt>
    <dgm:pt modelId="{9F3911F3-CE82-4B1D-A1FA-781A60E7D07E}">
      <dgm:prSet/>
      <dgm:spPr>
        <a:solidFill>
          <a:schemeClr val="tx1"/>
        </a:solidFill>
      </dgm:spPr>
      <dgm:t>
        <a:bodyPr/>
        <a:lstStyle/>
        <a:p>
          <a:r>
            <a:rPr lang="en-US" dirty="0">
              <a:solidFill>
                <a:srgbClr val="3EC26C"/>
              </a:solidFill>
            </a:rPr>
            <a:t>Stream</a:t>
          </a:r>
        </a:p>
      </dgm:t>
    </dgm:pt>
    <dgm:pt modelId="{0AE8C063-9C0A-4596-99BD-56D6C18FFFEF}" type="parTrans" cxnId="{6200B2C7-2F34-4630-B429-EDE91DAE6DB1}">
      <dgm:prSet/>
      <dgm:spPr/>
      <dgm:t>
        <a:bodyPr/>
        <a:lstStyle/>
        <a:p>
          <a:endParaRPr lang="en-US"/>
        </a:p>
      </dgm:t>
    </dgm:pt>
    <dgm:pt modelId="{2BFFEAC9-8301-43BB-8925-7A25EC5A0700}" type="sibTrans" cxnId="{6200B2C7-2F34-4630-B429-EDE91DAE6DB1}">
      <dgm:prSet/>
      <dgm:spPr/>
      <dgm:t>
        <a:bodyPr/>
        <a:lstStyle/>
        <a:p>
          <a:endParaRPr lang="en-US"/>
        </a:p>
      </dgm:t>
    </dgm:pt>
    <dgm:pt modelId="{F22127B7-9D93-4283-897A-43FD5AC223CC}" type="pres">
      <dgm:prSet presAssocID="{42E7E01B-A375-4266-9A0D-9F9656E95A18}" presName="Name0" presStyleCnt="0">
        <dgm:presLayoutVars>
          <dgm:dir/>
          <dgm:animLvl val="lvl"/>
          <dgm:resizeHandles val="exact"/>
        </dgm:presLayoutVars>
      </dgm:prSet>
      <dgm:spPr/>
    </dgm:pt>
    <dgm:pt modelId="{91A83B3E-6872-41F6-9D74-F158CD65D96D}" type="pres">
      <dgm:prSet presAssocID="{C922094B-7336-45F4-BA19-109E5A23714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18963E5-1466-445D-B94B-872D67E750D9}" type="pres">
      <dgm:prSet presAssocID="{A03BC7E1-B4C4-4842-A645-3325B2AC7E34}" presName="parTxOnlySpace" presStyleCnt="0"/>
      <dgm:spPr/>
    </dgm:pt>
    <dgm:pt modelId="{EF423FBF-F660-4D95-8E18-8E4BB57B2C17}" type="pres">
      <dgm:prSet presAssocID="{27150D11-C3B0-4C3D-89E1-6F58584FE86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C40E1EEB-7491-46A8-B43E-A6DAE2B1E560}" type="pres">
      <dgm:prSet presAssocID="{3D589301-778E-4D46-80D3-F2000C34A41D}" presName="parTxOnlySpace" presStyleCnt="0"/>
      <dgm:spPr/>
    </dgm:pt>
    <dgm:pt modelId="{17FCFAD7-5721-4EDD-B3DD-55AD65BC126B}" type="pres">
      <dgm:prSet presAssocID="{B0354FA8-95A1-4A22-9070-4C7538DF703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E363EAA-E131-4901-B5BE-6069AFDAEB90}" type="pres">
      <dgm:prSet presAssocID="{D74F1027-5A44-4EC9-8133-B225F3687168}" presName="parTxOnlySpace" presStyleCnt="0"/>
      <dgm:spPr/>
    </dgm:pt>
    <dgm:pt modelId="{1D3BFBBF-AED5-454A-B792-3FB551D122A6}" type="pres">
      <dgm:prSet presAssocID="{88AA28B8-C9E4-46D2-91B1-89B55090556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28832E9-A598-4044-AA07-43B4542F256A}" type="pres">
      <dgm:prSet presAssocID="{65E3AA2F-583E-4238-B7B9-2CDC0F5B1CB5}" presName="parTxOnlySpace" presStyleCnt="0"/>
      <dgm:spPr/>
    </dgm:pt>
    <dgm:pt modelId="{774232D0-A7E8-412A-968F-361413D9CB48}" type="pres">
      <dgm:prSet presAssocID="{9F3911F3-CE82-4B1D-A1FA-781A60E7D07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23CB202-565A-48DB-B10C-6F2D1DADB253}" srcId="{42E7E01B-A375-4266-9A0D-9F9656E95A18}" destId="{B0354FA8-95A1-4A22-9070-4C7538DF7037}" srcOrd="2" destOrd="0" parTransId="{0AF4E69B-D161-49A4-95FA-36926A104436}" sibTransId="{D74F1027-5A44-4EC9-8133-B225F3687168}"/>
    <dgm:cxn modelId="{3DCDD51A-A968-43FD-80BF-4ADCD5D0F6B5}" type="presOf" srcId="{B0354FA8-95A1-4A22-9070-4C7538DF7037}" destId="{17FCFAD7-5721-4EDD-B3DD-55AD65BC126B}" srcOrd="0" destOrd="0" presId="urn:microsoft.com/office/officeart/2005/8/layout/chevron1"/>
    <dgm:cxn modelId="{D8C0CA1F-B1F6-4035-8F7E-821EEC1FDFDC}" type="presOf" srcId="{C922094B-7336-45F4-BA19-109E5A237141}" destId="{91A83B3E-6872-41F6-9D74-F158CD65D96D}" srcOrd="0" destOrd="0" presId="urn:microsoft.com/office/officeart/2005/8/layout/chevron1"/>
    <dgm:cxn modelId="{226DCA2D-9565-4472-BD08-4BC644D5B27E}" srcId="{42E7E01B-A375-4266-9A0D-9F9656E95A18}" destId="{27150D11-C3B0-4C3D-89E1-6F58584FE86A}" srcOrd="1" destOrd="0" parTransId="{E6003151-3B20-43FA-8DD1-BAE0AB941E51}" sibTransId="{3D589301-778E-4D46-80D3-F2000C34A41D}"/>
    <dgm:cxn modelId="{12ED9B35-6D50-4ABB-8B30-55933BC2A8B0}" type="presOf" srcId="{9F3911F3-CE82-4B1D-A1FA-781A60E7D07E}" destId="{774232D0-A7E8-412A-968F-361413D9CB48}" srcOrd="0" destOrd="0" presId="urn:microsoft.com/office/officeart/2005/8/layout/chevron1"/>
    <dgm:cxn modelId="{03521A4A-B318-41A0-A510-13EFAFE3BCC6}" srcId="{42E7E01B-A375-4266-9A0D-9F9656E95A18}" destId="{88AA28B8-C9E4-46D2-91B1-89B550905569}" srcOrd="3" destOrd="0" parTransId="{5B33BCA8-C5D8-4DD3-A845-6B63EFFDD022}" sibTransId="{65E3AA2F-583E-4238-B7B9-2CDC0F5B1CB5}"/>
    <dgm:cxn modelId="{24863C6E-C9CD-4031-B6F8-F6AE5D93C3DC}" type="presOf" srcId="{42E7E01B-A375-4266-9A0D-9F9656E95A18}" destId="{F22127B7-9D93-4283-897A-43FD5AC223CC}" srcOrd="0" destOrd="0" presId="urn:microsoft.com/office/officeart/2005/8/layout/chevron1"/>
    <dgm:cxn modelId="{CC531BC6-4876-4D56-8EE2-7C3BAD9330EC}" type="presOf" srcId="{88AA28B8-C9E4-46D2-91B1-89B550905569}" destId="{1D3BFBBF-AED5-454A-B792-3FB551D122A6}" srcOrd="0" destOrd="0" presId="urn:microsoft.com/office/officeart/2005/8/layout/chevron1"/>
    <dgm:cxn modelId="{6200B2C7-2F34-4630-B429-EDE91DAE6DB1}" srcId="{42E7E01B-A375-4266-9A0D-9F9656E95A18}" destId="{9F3911F3-CE82-4B1D-A1FA-781A60E7D07E}" srcOrd="4" destOrd="0" parTransId="{0AE8C063-9C0A-4596-99BD-56D6C18FFFEF}" sibTransId="{2BFFEAC9-8301-43BB-8925-7A25EC5A0700}"/>
    <dgm:cxn modelId="{A1992DDF-5DB1-4F0C-8765-E7F65E3BE988}" srcId="{42E7E01B-A375-4266-9A0D-9F9656E95A18}" destId="{C922094B-7336-45F4-BA19-109E5A237141}" srcOrd="0" destOrd="0" parTransId="{D6B7B818-260D-46D0-9414-EB9BC006EDF8}" sibTransId="{A03BC7E1-B4C4-4842-A645-3325B2AC7E34}"/>
    <dgm:cxn modelId="{F0D6D4FF-2F93-42EE-A204-E49DA886B197}" type="presOf" srcId="{27150D11-C3B0-4C3D-89E1-6F58584FE86A}" destId="{EF423FBF-F660-4D95-8E18-8E4BB57B2C17}" srcOrd="0" destOrd="0" presId="urn:microsoft.com/office/officeart/2005/8/layout/chevron1"/>
    <dgm:cxn modelId="{BEEB81BD-D344-44BA-8A45-BF1715734FBE}" type="presParOf" srcId="{F22127B7-9D93-4283-897A-43FD5AC223CC}" destId="{91A83B3E-6872-41F6-9D74-F158CD65D96D}" srcOrd="0" destOrd="0" presId="urn:microsoft.com/office/officeart/2005/8/layout/chevron1"/>
    <dgm:cxn modelId="{29FBDA51-CC6A-40A2-83A9-591AF3DFB64C}" type="presParOf" srcId="{F22127B7-9D93-4283-897A-43FD5AC223CC}" destId="{F18963E5-1466-445D-B94B-872D67E750D9}" srcOrd="1" destOrd="0" presId="urn:microsoft.com/office/officeart/2005/8/layout/chevron1"/>
    <dgm:cxn modelId="{B3493CCD-D0A5-4856-B91C-ABEE4237E4C3}" type="presParOf" srcId="{F22127B7-9D93-4283-897A-43FD5AC223CC}" destId="{EF423FBF-F660-4D95-8E18-8E4BB57B2C17}" srcOrd="2" destOrd="0" presId="urn:microsoft.com/office/officeart/2005/8/layout/chevron1"/>
    <dgm:cxn modelId="{2B27A3C3-C2C5-4563-9D98-553E16D38D13}" type="presParOf" srcId="{F22127B7-9D93-4283-897A-43FD5AC223CC}" destId="{C40E1EEB-7491-46A8-B43E-A6DAE2B1E560}" srcOrd="3" destOrd="0" presId="urn:microsoft.com/office/officeart/2005/8/layout/chevron1"/>
    <dgm:cxn modelId="{6F631990-2FE3-44C3-BF96-D4CF5DE213BF}" type="presParOf" srcId="{F22127B7-9D93-4283-897A-43FD5AC223CC}" destId="{17FCFAD7-5721-4EDD-B3DD-55AD65BC126B}" srcOrd="4" destOrd="0" presId="urn:microsoft.com/office/officeart/2005/8/layout/chevron1"/>
    <dgm:cxn modelId="{4FFD0C53-5323-48A3-B558-BF56F8B92761}" type="presParOf" srcId="{F22127B7-9D93-4283-897A-43FD5AC223CC}" destId="{6E363EAA-E131-4901-B5BE-6069AFDAEB90}" srcOrd="5" destOrd="0" presId="urn:microsoft.com/office/officeart/2005/8/layout/chevron1"/>
    <dgm:cxn modelId="{9E7272B0-0124-43F5-85C2-C8AD1E8E6082}" type="presParOf" srcId="{F22127B7-9D93-4283-897A-43FD5AC223CC}" destId="{1D3BFBBF-AED5-454A-B792-3FB551D122A6}" srcOrd="6" destOrd="0" presId="urn:microsoft.com/office/officeart/2005/8/layout/chevron1"/>
    <dgm:cxn modelId="{EDE37724-A497-4CF8-83CC-33D85D311958}" type="presParOf" srcId="{F22127B7-9D93-4283-897A-43FD5AC223CC}" destId="{528832E9-A598-4044-AA07-43B4542F256A}" srcOrd="7" destOrd="0" presId="urn:microsoft.com/office/officeart/2005/8/layout/chevron1"/>
    <dgm:cxn modelId="{07D027D3-362B-4E91-82C2-2FC9B4456F8F}" type="presParOf" srcId="{F22127B7-9D93-4283-897A-43FD5AC223CC}" destId="{774232D0-A7E8-412A-968F-361413D9CB4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2E7E01B-A375-4266-9A0D-9F9656E95A1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922094B-7336-45F4-BA19-109E5A237141}">
      <dgm:prSet phldrT="[Text]"/>
      <dgm:spPr/>
      <dgm:t>
        <a:bodyPr/>
        <a:lstStyle/>
        <a:p>
          <a:r>
            <a:rPr lang="en-US"/>
            <a:t>Issue</a:t>
          </a:r>
        </a:p>
      </dgm:t>
    </dgm:pt>
    <dgm:pt modelId="{D6B7B818-260D-46D0-9414-EB9BC006EDF8}" type="parTrans" cxnId="{A1992DDF-5DB1-4F0C-8765-E7F65E3BE988}">
      <dgm:prSet/>
      <dgm:spPr/>
      <dgm:t>
        <a:bodyPr/>
        <a:lstStyle/>
        <a:p>
          <a:endParaRPr lang="en-US"/>
        </a:p>
      </dgm:t>
    </dgm:pt>
    <dgm:pt modelId="{A03BC7E1-B4C4-4842-A645-3325B2AC7E34}" type="sibTrans" cxnId="{A1992DDF-5DB1-4F0C-8765-E7F65E3BE988}">
      <dgm:prSet/>
      <dgm:spPr/>
      <dgm:t>
        <a:bodyPr/>
        <a:lstStyle/>
        <a:p>
          <a:endParaRPr lang="en-US"/>
        </a:p>
      </dgm:t>
    </dgm:pt>
    <dgm:pt modelId="{27150D11-C3B0-4C3D-89E1-6F58584FE86A}">
      <dgm:prSet/>
      <dgm:spPr/>
      <dgm:t>
        <a:bodyPr/>
        <a:lstStyle/>
        <a:p>
          <a:r>
            <a:rPr lang="en-US"/>
            <a:t>Criteria</a:t>
          </a:r>
        </a:p>
      </dgm:t>
    </dgm:pt>
    <dgm:pt modelId="{E6003151-3B20-43FA-8DD1-BAE0AB941E51}" type="parTrans" cxnId="{226DCA2D-9565-4472-BD08-4BC644D5B27E}">
      <dgm:prSet/>
      <dgm:spPr/>
      <dgm:t>
        <a:bodyPr/>
        <a:lstStyle/>
        <a:p>
          <a:endParaRPr lang="en-US"/>
        </a:p>
      </dgm:t>
    </dgm:pt>
    <dgm:pt modelId="{3D589301-778E-4D46-80D3-F2000C34A41D}" type="sibTrans" cxnId="{226DCA2D-9565-4472-BD08-4BC644D5B27E}">
      <dgm:prSet/>
      <dgm:spPr/>
      <dgm:t>
        <a:bodyPr/>
        <a:lstStyle/>
        <a:p>
          <a:endParaRPr lang="en-US"/>
        </a:p>
      </dgm:t>
    </dgm:pt>
    <dgm:pt modelId="{B0354FA8-95A1-4A22-9070-4C7538DF7037}">
      <dgm:prSet/>
      <dgm:spPr/>
      <dgm:t>
        <a:bodyPr/>
        <a:lstStyle/>
        <a:p>
          <a:r>
            <a:rPr lang="en-US"/>
            <a:t>Endpoint</a:t>
          </a:r>
        </a:p>
      </dgm:t>
    </dgm:pt>
    <dgm:pt modelId="{0AF4E69B-D161-49A4-95FA-36926A104436}" type="parTrans" cxnId="{923CB202-565A-48DB-B10C-6F2D1DADB253}">
      <dgm:prSet/>
      <dgm:spPr/>
      <dgm:t>
        <a:bodyPr/>
        <a:lstStyle/>
        <a:p>
          <a:endParaRPr lang="en-US"/>
        </a:p>
      </dgm:t>
    </dgm:pt>
    <dgm:pt modelId="{D74F1027-5A44-4EC9-8133-B225F3687168}" type="sibTrans" cxnId="{923CB202-565A-48DB-B10C-6F2D1DADB253}">
      <dgm:prSet/>
      <dgm:spPr/>
      <dgm:t>
        <a:bodyPr/>
        <a:lstStyle/>
        <a:p>
          <a:endParaRPr lang="en-US"/>
        </a:p>
      </dgm:t>
    </dgm:pt>
    <dgm:pt modelId="{88AA28B8-C9E4-46D2-91B1-89B550905569}">
      <dgm:prSet/>
      <dgm:spPr/>
      <dgm:t>
        <a:bodyPr/>
        <a:lstStyle/>
        <a:p>
          <a:r>
            <a:rPr lang="en-US"/>
            <a:t>Dashboard</a:t>
          </a:r>
        </a:p>
      </dgm:t>
    </dgm:pt>
    <dgm:pt modelId="{5B33BCA8-C5D8-4DD3-A845-6B63EFFDD022}" type="parTrans" cxnId="{03521A4A-B318-41A0-A510-13EFAFE3BCC6}">
      <dgm:prSet/>
      <dgm:spPr/>
      <dgm:t>
        <a:bodyPr/>
        <a:lstStyle/>
        <a:p>
          <a:endParaRPr lang="en-US"/>
        </a:p>
      </dgm:t>
    </dgm:pt>
    <dgm:pt modelId="{65E3AA2F-583E-4238-B7B9-2CDC0F5B1CB5}" type="sibTrans" cxnId="{03521A4A-B318-41A0-A510-13EFAFE3BCC6}">
      <dgm:prSet/>
      <dgm:spPr/>
      <dgm:t>
        <a:bodyPr/>
        <a:lstStyle/>
        <a:p>
          <a:endParaRPr lang="en-US"/>
        </a:p>
      </dgm:t>
    </dgm:pt>
    <dgm:pt modelId="{9F3911F3-CE82-4B1D-A1FA-781A60E7D07E}">
      <dgm:prSet/>
      <dgm:spPr/>
      <dgm:t>
        <a:bodyPr/>
        <a:lstStyle/>
        <a:p>
          <a:r>
            <a:rPr lang="en-US"/>
            <a:t>Stream</a:t>
          </a:r>
        </a:p>
      </dgm:t>
    </dgm:pt>
    <dgm:pt modelId="{0AE8C063-9C0A-4596-99BD-56D6C18FFFEF}" type="parTrans" cxnId="{6200B2C7-2F34-4630-B429-EDE91DAE6DB1}">
      <dgm:prSet/>
      <dgm:spPr/>
      <dgm:t>
        <a:bodyPr/>
        <a:lstStyle/>
        <a:p>
          <a:endParaRPr lang="en-US"/>
        </a:p>
      </dgm:t>
    </dgm:pt>
    <dgm:pt modelId="{2BFFEAC9-8301-43BB-8925-7A25EC5A0700}" type="sibTrans" cxnId="{6200B2C7-2F34-4630-B429-EDE91DAE6DB1}">
      <dgm:prSet/>
      <dgm:spPr/>
      <dgm:t>
        <a:bodyPr/>
        <a:lstStyle/>
        <a:p>
          <a:endParaRPr lang="en-US"/>
        </a:p>
      </dgm:t>
    </dgm:pt>
    <dgm:pt modelId="{F22127B7-9D93-4283-897A-43FD5AC223CC}" type="pres">
      <dgm:prSet presAssocID="{42E7E01B-A375-4266-9A0D-9F9656E95A18}" presName="Name0" presStyleCnt="0">
        <dgm:presLayoutVars>
          <dgm:dir/>
          <dgm:animLvl val="lvl"/>
          <dgm:resizeHandles val="exact"/>
        </dgm:presLayoutVars>
      </dgm:prSet>
      <dgm:spPr/>
    </dgm:pt>
    <dgm:pt modelId="{91A83B3E-6872-41F6-9D74-F158CD65D96D}" type="pres">
      <dgm:prSet presAssocID="{C922094B-7336-45F4-BA19-109E5A23714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18963E5-1466-445D-B94B-872D67E750D9}" type="pres">
      <dgm:prSet presAssocID="{A03BC7E1-B4C4-4842-A645-3325B2AC7E34}" presName="parTxOnlySpace" presStyleCnt="0"/>
      <dgm:spPr/>
    </dgm:pt>
    <dgm:pt modelId="{EF423FBF-F660-4D95-8E18-8E4BB57B2C17}" type="pres">
      <dgm:prSet presAssocID="{27150D11-C3B0-4C3D-89E1-6F58584FE86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C40E1EEB-7491-46A8-B43E-A6DAE2B1E560}" type="pres">
      <dgm:prSet presAssocID="{3D589301-778E-4D46-80D3-F2000C34A41D}" presName="parTxOnlySpace" presStyleCnt="0"/>
      <dgm:spPr/>
    </dgm:pt>
    <dgm:pt modelId="{17FCFAD7-5721-4EDD-B3DD-55AD65BC126B}" type="pres">
      <dgm:prSet presAssocID="{B0354FA8-95A1-4A22-9070-4C7538DF703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E363EAA-E131-4901-B5BE-6069AFDAEB90}" type="pres">
      <dgm:prSet presAssocID="{D74F1027-5A44-4EC9-8133-B225F3687168}" presName="parTxOnlySpace" presStyleCnt="0"/>
      <dgm:spPr/>
    </dgm:pt>
    <dgm:pt modelId="{1D3BFBBF-AED5-454A-B792-3FB551D122A6}" type="pres">
      <dgm:prSet presAssocID="{88AA28B8-C9E4-46D2-91B1-89B55090556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28832E9-A598-4044-AA07-43B4542F256A}" type="pres">
      <dgm:prSet presAssocID="{65E3AA2F-583E-4238-B7B9-2CDC0F5B1CB5}" presName="parTxOnlySpace" presStyleCnt="0"/>
      <dgm:spPr/>
    </dgm:pt>
    <dgm:pt modelId="{774232D0-A7E8-412A-968F-361413D9CB48}" type="pres">
      <dgm:prSet presAssocID="{9F3911F3-CE82-4B1D-A1FA-781A60E7D07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23CB202-565A-48DB-B10C-6F2D1DADB253}" srcId="{42E7E01B-A375-4266-9A0D-9F9656E95A18}" destId="{B0354FA8-95A1-4A22-9070-4C7538DF7037}" srcOrd="2" destOrd="0" parTransId="{0AF4E69B-D161-49A4-95FA-36926A104436}" sibTransId="{D74F1027-5A44-4EC9-8133-B225F3687168}"/>
    <dgm:cxn modelId="{3DCDD51A-A968-43FD-80BF-4ADCD5D0F6B5}" type="presOf" srcId="{B0354FA8-95A1-4A22-9070-4C7538DF7037}" destId="{17FCFAD7-5721-4EDD-B3DD-55AD65BC126B}" srcOrd="0" destOrd="0" presId="urn:microsoft.com/office/officeart/2005/8/layout/chevron1"/>
    <dgm:cxn modelId="{D8C0CA1F-B1F6-4035-8F7E-821EEC1FDFDC}" type="presOf" srcId="{C922094B-7336-45F4-BA19-109E5A237141}" destId="{91A83B3E-6872-41F6-9D74-F158CD65D96D}" srcOrd="0" destOrd="0" presId="urn:microsoft.com/office/officeart/2005/8/layout/chevron1"/>
    <dgm:cxn modelId="{226DCA2D-9565-4472-BD08-4BC644D5B27E}" srcId="{42E7E01B-A375-4266-9A0D-9F9656E95A18}" destId="{27150D11-C3B0-4C3D-89E1-6F58584FE86A}" srcOrd="1" destOrd="0" parTransId="{E6003151-3B20-43FA-8DD1-BAE0AB941E51}" sibTransId="{3D589301-778E-4D46-80D3-F2000C34A41D}"/>
    <dgm:cxn modelId="{12ED9B35-6D50-4ABB-8B30-55933BC2A8B0}" type="presOf" srcId="{9F3911F3-CE82-4B1D-A1FA-781A60E7D07E}" destId="{774232D0-A7E8-412A-968F-361413D9CB48}" srcOrd="0" destOrd="0" presId="urn:microsoft.com/office/officeart/2005/8/layout/chevron1"/>
    <dgm:cxn modelId="{03521A4A-B318-41A0-A510-13EFAFE3BCC6}" srcId="{42E7E01B-A375-4266-9A0D-9F9656E95A18}" destId="{88AA28B8-C9E4-46D2-91B1-89B550905569}" srcOrd="3" destOrd="0" parTransId="{5B33BCA8-C5D8-4DD3-A845-6B63EFFDD022}" sibTransId="{65E3AA2F-583E-4238-B7B9-2CDC0F5B1CB5}"/>
    <dgm:cxn modelId="{24863C6E-C9CD-4031-B6F8-F6AE5D93C3DC}" type="presOf" srcId="{42E7E01B-A375-4266-9A0D-9F9656E95A18}" destId="{F22127B7-9D93-4283-897A-43FD5AC223CC}" srcOrd="0" destOrd="0" presId="urn:microsoft.com/office/officeart/2005/8/layout/chevron1"/>
    <dgm:cxn modelId="{CC531BC6-4876-4D56-8EE2-7C3BAD9330EC}" type="presOf" srcId="{88AA28B8-C9E4-46D2-91B1-89B550905569}" destId="{1D3BFBBF-AED5-454A-B792-3FB551D122A6}" srcOrd="0" destOrd="0" presId="urn:microsoft.com/office/officeart/2005/8/layout/chevron1"/>
    <dgm:cxn modelId="{6200B2C7-2F34-4630-B429-EDE91DAE6DB1}" srcId="{42E7E01B-A375-4266-9A0D-9F9656E95A18}" destId="{9F3911F3-CE82-4B1D-A1FA-781A60E7D07E}" srcOrd="4" destOrd="0" parTransId="{0AE8C063-9C0A-4596-99BD-56D6C18FFFEF}" sibTransId="{2BFFEAC9-8301-43BB-8925-7A25EC5A0700}"/>
    <dgm:cxn modelId="{A1992DDF-5DB1-4F0C-8765-E7F65E3BE988}" srcId="{42E7E01B-A375-4266-9A0D-9F9656E95A18}" destId="{C922094B-7336-45F4-BA19-109E5A237141}" srcOrd="0" destOrd="0" parTransId="{D6B7B818-260D-46D0-9414-EB9BC006EDF8}" sibTransId="{A03BC7E1-B4C4-4842-A645-3325B2AC7E34}"/>
    <dgm:cxn modelId="{F0D6D4FF-2F93-42EE-A204-E49DA886B197}" type="presOf" srcId="{27150D11-C3B0-4C3D-89E1-6F58584FE86A}" destId="{EF423FBF-F660-4D95-8E18-8E4BB57B2C17}" srcOrd="0" destOrd="0" presId="urn:microsoft.com/office/officeart/2005/8/layout/chevron1"/>
    <dgm:cxn modelId="{BEEB81BD-D344-44BA-8A45-BF1715734FBE}" type="presParOf" srcId="{F22127B7-9D93-4283-897A-43FD5AC223CC}" destId="{91A83B3E-6872-41F6-9D74-F158CD65D96D}" srcOrd="0" destOrd="0" presId="urn:microsoft.com/office/officeart/2005/8/layout/chevron1"/>
    <dgm:cxn modelId="{29FBDA51-CC6A-40A2-83A9-591AF3DFB64C}" type="presParOf" srcId="{F22127B7-9D93-4283-897A-43FD5AC223CC}" destId="{F18963E5-1466-445D-B94B-872D67E750D9}" srcOrd="1" destOrd="0" presId="urn:microsoft.com/office/officeart/2005/8/layout/chevron1"/>
    <dgm:cxn modelId="{B3493CCD-D0A5-4856-B91C-ABEE4237E4C3}" type="presParOf" srcId="{F22127B7-9D93-4283-897A-43FD5AC223CC}" destId="{EF423FBF-F660-4D95-8E18-8E4BB57B2C17}" srcOrd="2" destOrd="0" presId="urn:microsoft.com/office/officeart/2005/8/layout/chevron1"/>
    <dgm:cxn modelId="{2B27A3C3-C2C5-4563-9D98-553E16D38D13}" type="presParOf" srcId="{F22127B7-9D93-4283-897A-43FD5AC223CC}" destId="{C40E1EEB-7491-46A8-B43E-A6DAE2B1E560}" srcOrd="3" destOrd="0" presId="urn:microsoft.com/office/officeart/2005/8/layout/chevron1"/>
    <dgm:cxn modelId="{6F631990-2FE3-44C3-BF96-D4CF5DE213BF}" type="presParOf" srcId="{F22127B7-9D93-4283-897A-43FD5AC223CC}" destId="{17FCFAD7-5721-4EDD-B3DD-55AD65BC126B}" srcOrd="4" destOrd="0" presId="urn:microsoft.com/office/officeart/2005/8/layout/chevron1"/>
    <dgm:cxn modelId="{4FFD0C53-5323-48A3-B558-BF56F8B92761}" type="presParOf" srcId="{F22127B7-9D93-4283-897A-43FD5AC223CC}" destId="{6E363EAA-E131-4901-B5BE-6069AFDAEB90}" srcOrd="5" destOrd="0" presId="urn:microsoft.com/office/officeart/2005/8/layout/chevron1"/>
    <dgm:cxn modelId="{9E7272B0-0124-43F5-85C2-C8AD1E8E6082}" type="presParOf" srcId="{F22127B7-9D93-4283-897A-43FD5AC223CC}" destId="{1D3BFBBF-AED5-454A-B792-3FB551D122A6}" srcOrd="6" destOrd="0" presId="urn:microsoft.com/office/officeart/2005/8/layout/chevron1"/>
    <dgm:cxn modelId="{EDE37724-A497-4CF8-83CC-33D85D311958}" type="presParOf" srcId="{F22127B7-9D93-4283-897A-43FD5AC223CC}" destId="{528832E9-A598-4044-AA07-43B4542F256A}" srcOrd="7" destOrd="0" presId="urn:microsoft.com/office/officeart/2005/8/layout/chevron1"/>
    <dgm:cxn modelId="{07D027D3-362B-4E91-82C2-2FC9B4456F8F}" type="presParOf" srcId="{F22127B7-9D93-4283-897A-43FD5AC223CC}" destId="{774232D0-A7E8-412A-968F-361413D9CB4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2E7E01B-A375-4266-9A0D-9F9656E95A1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922094B-7336-45F4-BA19-109E5A237141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>
              <a:solidFill>
                <a:srgbClr val="3EC26C"/>
              </a:solidFill>
            </a:rPr>
            <a:t>Issue</a:t>
          </a:r>
        </a:p>
      </dgm:t>
    </dgm:pt>
    <dgm:pt modelId="{D6B7B818-260D-46D0-9414-EB9BC006EDF8}" type="parTrans" cxnId="{A1992DDF-5DB1-4F0C-8765-E7F65E3BE988}">
      <dgm:prSet/>
      <dgm:spPr/>
      <dgm:t>
        <a:bodyPr/>
        <a:lstStyle/>
        <a:p>
          <a:endParaRPr lang="en-US"/>
        </a:p>
      </dgm:t>
    </dgm:pt>
    <dgm:pt modelId="{A03BC7E1-B4C4-4842-A645-3325B2AC7E34}" type="sibTrans" cxnId="{A1992DDF-5DB1-4F0C-8765-E7F65E3BE988}">
      <dgm:prSet/>
      <dgm:spPr/>
      <dgm:t>
        <a:bodyPr/>
        <a:lstStyle/>
        <a:p>
          <a:endParaRPr lang="en-US"/>
        </a:p>
      </dgm:t>
    </dgm:pt>
    <dgm:pt modelId="{27150D11-C3B0-4C3D-89E1-6F58584FE86A}">
      <dgm:prSet/>
      <dgm:spPr/>
      <dgm:t>
        <a:bodyPr/>
        <a:lstStyle/>
        <a:p>
          <a:r>
            <a:rPr lang="en-US"/>
            <a:t>Criteria</a:t>
          </a:r>
        </a:p>
      </dgm:t>
    </dgm:pt>
    <dgm:pt modelId="{E6003151-3B20-43FA-8DD1-BAE0AB941E51}" type="parTrans" cxnId="{226DCA2D-9565-4472-BD08-4BC644D5B27E}">
      <dgm:prSet/>
      <dgm:spPr/>
      <dgm:t>
        <a:bodyPr/>
        <a:lstStyle/>
        <a:p>
          <a:endParaRPr lang="en-US"/>
        </a:p>
      </dgm:t>
    </dgm:pt>
    <dgm:pt modelId="{3D589301-778E-4D46-80D3-F2000C34A41D}" type="sibTrans" cxnId="{226DCA2D-9565-4472-BD08-4BC644D5B27E}">
      <dgm:prSet/>
      <dgm:spPr/>
      <dgm:t>
        <a:bodyPr/>
        <a:lstStyle/>
        <a:p>
          <a:endParaRPr lang="en-US"/>
        </a:p>
      </dgm:t>
    </dgm:pt>
    <dgm:pt modelId="{B0354FA8-95A1-4A22-9070-4C7538DF7037}">
      <dgm:prSet/>
      <dgm:spPr/>
      <dgm:t>
        <a:bodyPr/>
        <a:lstStyle/>
        <a:p>
          <a:r>
            <a:rPr lang="en-US"/>
            <a:t>Endpoint</a:t>
          </a:r>
        </a:p>
      </dgm:t>
    </dgm:pt>
    <dgm:pt modelId="{0AF4E69B-D161-49A4-95FA-36926A104436}" type="parTrans" cxnId="{923CB202-565A-48DB-B10C-6F2D1DADB253}">
      <dgm:prSet/>
      <dgm:spPr/>
      <dgm:t>
        <a:bodyPr/>
        <a:lstStyle/>
        <a:p>
          <a:endParaRPr lang="en-US"/>
        </a:p>
      </dgm:t>
    </dgm:pt>
    <dgm:pt modelId="{D74F1027-5A44-4EC9-8133-B225F3687168}" type="sibTrans" cxnId="{923CB202-565A-48DB-B10C-6F2D1DADB253}">
      <dgm:prSet/>
      <dgm:spPr/>
      <dgm:t>
        <a:bodyPr/>
        <a:lstStyle/>
        <a:p>
          <a:endParaRPr lang="en-US"/>
        </a:p>
      </dgm:t>
    </dgm:pt>
    <dgm:pt modelId="{88AA28B8-C9E4-46D2-91B1-89B550905569}">
      <dgm:prSet/>
      <dgm:spPr/>
      <dgm:t>
        <a:bodyPr/>
        <a:lstStyle/>
        <a:p>
          <a:r>
            <a:rPr lang="en-US"/>
            <a:t>Dashboard</a:t>
          </a:r>
        </a:p>
      </dgm:t>
    </dgm:pt>
    <dgm:pt modelId="{5B33BCA8-C5D8-4DD3-A845-6B63EFFDD022}" type="parTrans" cxnId="{03521A4A-B318-41A0-A510-13EFAFE3BCC6}">
      <dgm:prSet/>
      <dgm:spPr/>
      <dgm:t>
        <a:bodyPr/>
        <a:lstStyle/>
        <a:p>
          <a:endParaRPr lang="en-US"/>
        </a:p>
      </dgm:t>
    </dgm:pt>
    <dgm:pt modelId="{65E3AA2F-583E-4238-B7B9-2CDC0F5B1CB5}" type="sibTrans" cxnId="{03521A4A-B318-41A0-A510-13EFAFE3BCC6}">
      <dgm:prSet/>
      <dgm:spPr/>
      <dgm:t>
        <a:bodyPr/>
        <a:lstStyle/>
        <a:p>
          <a:endParaRPr lang="en-US"/>
        </a:p>
      </dgm:t>
    </dgm:pt>
    <dgm:pt modelId="{9F3911F3-CE82-4B1D-A1FA-781A60E7D07E}">
      <dgm:prSet/>
      <dgm:spPr/>
      <dgm:t>
        <a:bodyPr/>
        <a:lstStyle/>
        <a:p>
          <a:r>
            <a:rPr lang="en-US"/>
            <a:t>Stream</a:t>
          </a:r>
        </a:p>
      </dgm:t>
    </dgm:pt>
    <dgm:pt modelId="{0AE8C063-9C0A-4596-99BD-56D6C18FFFEF}" type="parTrans" cxnId="{6200B2C7-2F34-4630-B429-EDE91DAE6DB1}">
      <dgm:prSet/>
      <dgm:spPr/>
      <dgm:t>
        <a:bodyPr/>
        <a:lstStyle/>
        <a:p>
          <a:endParaRPr lang="en-US"/>
        </a:p>
      </dgm:t>
    </dgm:pt>
    <dgm:pt modelId="{2BFFEAC9-8301-43BB-8925-7A25EC5A0700}" type="sibTrans" cxnId="{6200B2C7-2F34-4630-B429-EDE91DAE6DB1}">
      <dgm:prSet/>
      <dgm:spPr/>
      <dgm:t>
        <a:bodyPr/>
        <a:lstStyle/>
        <a:p>
          <a:endParaRPr lang="en-US"/>
        </a:p>
      </dgm:t>
    </dgm:pt>
    <dgm:pt modelId="{F22127B7-9D93-4283-897A-43FD5AC223CC}" type="pres">
      <dgm:prSet presAssocID="{42E7E01B-A375-4266-9A0D-9F9656E95A18}" presName="Name0" presStyleCnt="0">
        <dgm:presLayoutVars>
          <dgm:dir/>
          <dgm:animLvl val="lvl"/>
          <dgm:resizeHandles val="exact"/>
        </dgm:presLayoutVars>
      </dgm:prSet>
      <dgm:spPr/>
    </dgm:pt>
    <dgm:pt modelId="{91A83B3E-6872-41F6-9D74-F158CD65D96D}" type="pres">
      <dgm:prSet presAssocID="{C922094B-7336-45F4-BA19-109E5A23714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18963E5-1466-445D-B94B-872D67E750D9}" type="pres">
      <dgm:prSet presAssocID="{A03BC7E1-B4C4-4842-A645-3325B2AC7E34}" presName="parTxOnlySpace" presStyleCnt="0"/>
      <dgm:spPr/>
    </dgm:pt>
    <dgm:pt modelId="{EF423FBF-F660-4D95-8E18-8E4BB57B2C17}" type="pres">
      <dgm:prSet presAssocID="{27150D11-C3B0-4C3D-89E1-6F58584FE86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C40E1EEB-7491-46A8-B43E-A6DAE2B1E560}" type="pres">
      <dgm:prSet presAssocID="{3D589301-778E-4D46-80D3-F2000C34A41D}" presName="parTxOnlySpace" presStyleCnt="0"/>
      <dgm:spPr/>
    </dgm:pt>
    <dgm:pt modelId="{17FCFAD7-5721-4EDD-B3DD-55AD65BC126B}" type="pres">
      <dgm:prSet presAssocID="{B0354FA8-95A1-4A22-9070-4C7538DF703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E363EAA-E131-4901-B5BE-6069AFDAEB90}" type="pres">
      <dgm:prSet presAssocID="{D74F1027-5A44-4EC9-8133-B225F3687168}" presName="parTxOnlySpace" presStyleCnt="0"/>
      <dgm:spPr/>
    </dgm:pt>
    <dgm:pt modelId="{1D3BFBBF-AED5-454A-B792-3FB551D122A6}" type="pres">
      <dgm:prSet presAssocID="{88AA28B8-C9E4-46D2-91B1-89B55090556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28832E9-A598-4044-AA07-43B4542F256A}" type="pres">
      <dgm:prSet presAssocID="{65E3AA2F-583E-4238-B7B9-2CDC0F5B1CB5}" presName="parTxOnlySpace" presStyleCnt="0"/>
      <dgm:spPr/>
    </dgm:pt>
    <dgm:pt modelId="{774232D0-A7E8-412A-968F-361413D9CB48}" type="pres">
      <dgm:prSet presAssocID="{9F3911F3-CE82-4B1D-A1FA-781A60E7D07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23CB202-565A-48DB-B10C-6F2D1DADB253}" srcId="{42E7E01B-A375-4266-9A0D-9F9656E95A18}" destId="{B0354FA8-95A1-4A22-9070-4C7538DF7037}" srcOrd="2" destOrd="0" parTransId="{0AF4E69B-D161-49A4-95FA-36926A104436}" sibTransId="{D74F1027-5A44-4EC9-8133-B225F3687168}"/>
    <dgm:cxn modelId="{3DCDD51A-A968-43FD-80BF-4ADCD5D0F6B5}" type="presOf" srcId="{B0354FA8-95A1-4A22-9070-4C7538DF7037}" destId="{17FCFAD7-5721-4EDD-B3DD-55AD65BC126B}" srcOrd="0" destOrd="0" presId="urn:microsoft.com/office/officeart/2005/8/layout/chevron1"/>
    <dgm:cxn modelId="{D8C0CA1F-B1F6-4035-8F7E-821EEC1FDFDC}" type="presOf" srcId="{C922094B-7336-45F4-BA19-109E5A237141}" destId="{91A83B3E-6872-41F6-9D74-F158CD65D96D}" srcOrd="0" destOrd="0" presId="urn:microsoft.com/office/officeart/2005/8/layout/chevron1"/>
    <dgm:cxn modelId="{226DCA2D-9565-4472-BD08-4BC644D5B27E}" srcId="{42E7E01B-A375-4266-9A0D-9F9656E95A18}" destId="{27150D11-C3B0-4C3D-89E1-6F58584FE86A}" srcOrd="1" destOrd="0" parTransId="{E6003151-3B20-43FA-8DD1-BAE0AB941E51}" sibTransId="{3D589301-778E-4D46-80D3-F2000C34A41D}"/>
    <dgm:cxn modelId="{12ED9B35-6D50-4ABB-8B30-55933BC2A8B0}" type="presOf" srcId="{9F3911F3-CE82-4B1D-A1FA-781A60E7D07E}" destId="{774232D0-A7E8-412A-968F-361413D9CB48}" srcOrd="0" destOrd="0" presId="urn:microsoft.com/office/officeart/2005/8/layout/chevron1"/>
    <dgm:cxn modelId="{03521A4A-B318-41A0-A510-13EFAFE3BCC6}" srcId="{42E7E01B-A375-4266-9A0D-9F9656E95A18}" destId="{88AA28B8-C9E4-46D2-91B1-89B550905569}" srcOrd="3" destOrd="0" parTransId="{5B33BCA8-C5D8-4DD3-A845-6B63EFFDD022}" sibTransId="{65E3AA2F-583E-4238-B7B9-2CDC0F5B1CB5}"/>
    <dgm:cxn modelId="{24863C6E-C9CD-4031-B6F8-F6AE5D93C3DC}" type="presOf" srcId="{42E7E01B-A375-4266-9A0D-9F9656E95A18}" destId="{F22127B7-9D93-4283-897A-43FD5AC223CC}" srcOrd="0" destOrd="0" presId="urn:microsoft.com/office/officeart/2005/8/layout/chevron1"/>
    <dgm:cxn modelId="{CC531BC6-4876-4D56-8EE2-7C3BAD9330EC}" type="presOf" srcId="{88AA28B8-C9E4-46D2-91B1-89B550905569}" destId="{1D3BFBBF-AED5-454A-B792-3FB551D122A6}" srcOrd="0" destOrd="0" presId="urn:microsoft.com/office/officeart/2005/8/layout/chevron1"/>
    <dgm:cxn modelId="{6200B2C7-2F34-4630-B429-EDE91DAE6DB1}" srcId="{42E7E01B-A375-4266-9A0D-9F9656E95A18}" destId="{9F3911F3-CE82-4B1D-A1FA-781A60E7D07E}" srcOrd="4" destOrd="0" parTransId="{0AE8C063-9C0A-4596-99BD-56D6C18FFFEF}" sibTransId="{2BFFEAC9-8301-43BB-8925-7A25EC5A0700}"/>
    <dgm:cxn modelId="{A1992DDF-5DB1-4F0C-8765-E7F65E3BE988}" srcId="{42E7E01B-A375-4266-9A0D-9F9656E95A18}" destId="{C922094B-7336-45F4-BA19-109E5A237141}" srcOrd="0" destOrd="0" parTransId="{D6B7B818-260D-46D0-9414-EB9BC006EDF8}" sibTransId="{A03BC7E1-B4C4-4842-A645-3325B2AC7E34}"/>
    <dgm:cxn modelId="{F0D6D4FF-2F93-42EE-A204-E49DA886B197}" type="presOf" srcId="{27150D11-C3B0-4C3D-89E1-6F58584FE86A}" destId="{EF423FBF-F660-4D95-8E18-8E4BB57B2C17}" srcOrd="0" destOrd="0" presId="urn:microsoft.com/office/officeart/2005/8/layout/chevron1"/>
    <dgm:cxn modelId="{BEEB81BD-D344-44BA-8A45-BF1715734FBE}" type="presParOf" srcId="{F22127B7-9D93-4283-897A-43FD5AC223CC}" destId="{91A83B3E-6872-41F6-9D74-F158CD65D96D}" srcOrd="0" destOrd="0" presId="urn:microsoft.com/office/officeart/2005/8/layout/chevron1"/>
    <dgm:cxn modelId="{29FBDA51-CC6A-40A2-83A9-591AF3DFB64C}" type="presParOf" srcId="{F22127B7-9D93-4283-897A-43FD5AC223CC}" destId="{F18963E5-1466-445D-B94B-872D67E750D9}" srcOrd="1" destOrd="0" presId="urn:microsoft.com/office/officeart/2005/8/layout/chevron1"/>
    <dgm:cxn modelId="{B3493CCD-D0A5-4856-B91C-ABEE4237E4C3}" type="presParOf" srcId="{F22127B7-9D93-4283-897A-43FD5AC223CC}" destId="{EF423FBF-F660-4D95-8E18-8E4BB57B2C17}" srcOrd="2" destOrd="0" presId="urn:microsoft.com/office/officeart/2005/8/layout/chevron1"/>
    <dgm:cxn modelId="{2B27A3C3-C2C5-4563-9D98-553E16D38D13}" type="presParOf" srcId="{F22127B7-9D93-4283-897A-43FD5AC223CC}" destId="{C40E1EEB-7491-46A8-B43E-A6DAE2B1E560}" srcOrd="3" destOrd="0" presId="urn:microsoft.com/office/officeart/2005/8/layout/chevron1"/>
    <dgm:cxn modelId="{6F631990-2FE3-44C3-BF96-D4CF5DE213BF}" type="presParOf" srcId="{F22127B7-9D93-4283-897A-43FD5AC223CC}" destId="{17FCFAD7-5721-4EDD-B3DD-55AD65BC126B}" srcOrd="4" destOrd="0" presId="urn:microsoft.com/office/officeart/2005/8/layout/chevron1"/>
    <dgm:cxn modelId="{4FFD0C53-5323-48A3-B558-BF56F8B92761}" type="presParOf" srcId="{F22127B7-9D93-4283-897A-43FD5AC223CC}" destId="{6E363EAA-E131-4901-B5BE-6069AFDAEB90}" srcOrd="5" destOrd="0" presId="urn:microsoft.com/office/officeart/2005/8/layout/chevron1"/>
    <dgm:cxn modelId="{9E7272B0-0124-43F5-85C2-C8AD1E8E6082}" type="presParOf" srcId="{F22127B7-9D93-4283-897A-43FD5AC223CC}" destId="{1D3BFBBF-AED5-454A-B792-3FB551D122A6}" srcOrd="6" destOrd="0" presId="urn:microsoft.com/office/officeart/2005/8/layout/chevron1"/>
    <dgm:cxn modelId="{EDE37724-A497-4CF8-83CC-33D85D311958}" type="presParOf" srcId="{F22127B7-9D93-4283-897A-43FD5AC223CC}" destId="{528832E9-A598-4044-AA07-43B4542F256A}" srcOrd="7" destOrd="0" presId="urn:microsoft.com/office/officeart/2005/8/layout/chevron1"/>
    <dgm:cxn modelId="{07D027D3-362B-4E91-82C2-2FC9B4456F8F}" type="presParOf" srcId="{F22127B7-9D93-4283-897A-43FD5AC223CC}" destId="{774232D0-A7E8-412A-968F-361413D9CB4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83B3E-6872-41F6-9D74-F158CD65D96D}">
      <dsp:nvSpPr>
        <dsp:cNvPr id="0" name=""/>
        <dsp:cNvSpPr/>
      </dsp:nvSpPr>
      <dsp:spPr>
        <a:xfrm>
          <a:off x="2527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Issue</a:t>
          </a:r>
        </a:p>
      </dsp:txBody>
      <dsp:txXfrm>
        <a:off x="202675" y="0"/>
        <a:ext cx="1849423" cy="400295"/>
      </dsp:txXfrm>
    </dsp:sp>
    <dsp:sp modelId="{EF423FBF-F660-4D95-8E18-8E4BB57B2C17}">
      <dsp:nvSpPr>
        <dsp:cNvPr id="0" name=""/>
        <dsp:cNvSpPr/>
      </dsp:nvSpPr>
      <dsp:spPr>
        <a:xfrm>
          <a:off x="2027274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Criteria</a:t>
          </a:r>
        </a:p>
      </dsp:txBody>
      <dsp:txXfrm>
        <a:off x="2227422" y="0"/>
        <a:ext cx="1849423" cy="400295"/>
      </dsp:txXfrm>
    </dsp:sp>
    <dsp:sp modelId="{17FCFAD7-5721-4EDD-B3DD-55AD65BC126B}">
      <dsp:nvSpPr>
        <dsp:cNvPr id="0" name=""/>
        <dsp:cNvSpPr/>
      </dsp:nvSpPr>
      <dsp:spPr>
        <a:xfrm>
          <a:off x="4052021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Endpoint</a:t>
          </a:r>
        </a:p>
      </dsp:txBody>
      <dsp:txXfrm>
        <a:off x="4252169" y="0"/>
        <a:ext cx="1849423" cy="400295"/>
      </dsp:txXfrm>
    </dsp:sp>
    <dsp:sp modelId="{1D3BFBBF-AED5-454A-B792-3FB551D122A6}">
      <dsp:nvSpPr>
        <dsp:cNvPr id="0" name=""/>
        <dsp:cNvSpPr/>
      </dsp:nvSpPr>
      <dsp:spPr>
        <a:xfrm>
          <a:off x="6076768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Dashboard</a:t>
          </a:r>
        </a:p>
      </dsp:txBody>
      <dsp:txXfrm>
        <a:off x="6276916" y="0"/>
        <a:ext cx="1849423" cy="400295"/>
      </dsp:txXfrm>
    </dsp:sp>
    <dsp:sp modelId="{774232D0-A7E8-412A-968F-361413D9CB48}">
      <dsp:nvSpPr>
        <dsp:cNvPr id="0" name=""/>
        <dsp:cNvSpPr/>
      </dsp:nvSpPr>
      <dsp:spPr>
        <a:xfrm>
          <a:off x="8101515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Stream</a:t>
          </a:r>
        </a:p>
      </dsp:txBody>
      <dsp:txXfrm>
        <a:off x="8301663" y="0"/>
        <a:ext cx="1849423" cy="40029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83B3E-6872-41F6-9D74-F158CD65D96D}">
      <dsp:nvSpPr>
        <dsp:cNvPr id="0" name=""/>
        <dsp:cNvSpPr/>
      </dsp:nvSpPr>
      <dsp:spPr>
        <a:xfrm>
          <a:off x="2527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Issue</a:t>
          </a:r>
        </a:p>
      </dsp:txBody>
      <dsp:txXfrm>
        <a:off x="202675" y="0"/>
        <a:ext cx="1849423" cy="400295"/>
      </dsp:txXfrm>
    </dsp:sp>
    <dsp:sp modelId="{EF423FBF-F660-4D95-8E18-8E4BB57B2C17}">
      <dsp:nvSpPr>
        <dsp:cNvPr id="0" name=""/>
        <dsp:cNvSpPr/>
      </dsp:nvSpPr>
      <dsp:spPr>
        <a:xfrm>
          <a:off x="2027274" y="0"/>
          <a:ext cx="2249718" cy="400295"/>
        </a:xfrm>
        <a:prstGeom prst="chevron">
          <a:avLst/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3EC26C"/>
              </a:solidFill>
            </a:rPr>
            <a:t>Criteria</a:t>
          </a:r>
        </a:p>
      </dsp:txBody>
      <dsp:txXfrm>
        <a:off x="2227422" y="0"/>
        <a:ext cx="1849423" cy="400295"/>
      </dsp:txXfrm>
    </dsp:sp>
    <dsp:sp modelId="{17FCFAD7-5721-4EDD-B3DD-55AD65BC126B}">
      <dsp:nvSpPr>
        <dsp:cNvPr id="0" name=""/>
        <dsp:cNvSpPr/>
      </dsp:nvSpPr>
      <dsp:spPr>
        <a:xfrm>
          <a:off x="4052021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Endpoint</a:t>
          </a:r>
        </a:p>
      </dsp:txBody>
      <dsp:txXfrm>
        <a:off x="4252169" y="0"/>
        <a:ext cx="1849423" cy="400295"/>
      </dsp:txXfrm>
    </dsp:sp>
    <dsp:sp modelId="{1D3BFBBF-AED5-454A-B792-3FB551D122A6}">
      <dsp:nvSpPr>
        <dsp:cNvPr id="0" name=""/>
        <dsp:cNvSpPr/>
      </dsp:nvSpPr>
      <dsp:spPr>
        <a:xfrm>
          <a:off x="6076768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Dashboard</a:t>
          </a:r>
        </a:p>
      </dsp:txBody>
      <dsp:txXfrm>
        <a:off x="6276916" y="0"/>
        <a:ext cx="1849423" cy="400295"/>
      </dsp:txXfrm>
    </dsp:sp>
    <dsp:sp modelId="{774232D0-A7E8-412A-968F-361413D9CB48}">
      <dsp:nvSpPr>
        <dsp:cNvPr id="0" name=""/>
        <dsp:cNvSpPr/>
      </dsp:nvSpPr>
      <dsp:spPr>
        <a:xfrm>
          <a:off x="8101515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Stream</a:t>
          </a:r>
        </a:p>
      </dsp:txBody>
      <dsp:txXfrm>
        <a:off x="8301663" y="0"/>
        <a:ext cx="1849423" cy="40029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83B3E-6872-41F6-9D74-F158CD65D96D}">
      <dsp:nvSpPr>
        <dsp:cNvPr id="0" name=""/>
        <dsp:cNvSpPr/>
      </dsp:nvSpPr>
      <dsp:spPr>
        <a:xfrm>
          <a:off x="2527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Issue</a:t>
          </a:r>
        </a:p>
      </dsp:txBody>
      <dsp:txXfrm>
        <a:off x="202675" y="0"/>
        <a:ext cx="1849423" cy="400295"/>
      </dsp:txXfrm>
    </dsp:sp>
    <dsp:sp modelId="{EF423FBF-F660-4D95-8E18-8E4BB57B2C17}">
      <dsp:nvSpPr>
        <dsp:cNvPr id="0" name=""/>
        <dsp:cNvSpPr/>
      </dsp:nvSpPr>
      <dsp:spPr>
        <a:xfrm>
          <a:off x="2027274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Criteria</a:t>
          </a:r>
        </a:p>
      </dsp:txBody>
      <dsp:txXfrm>
        <a:off x="2227422" y="0"/>
        <a:ext cx="1849423" cy="400295"/>
      </dsp:txXfrm>
    </dsp:sp>
    <dsp:sp modelId="{17FCFAD7-5721-4EDD-B3DD-55AD65BC126B}">
      <dsp:nvSpPr>
        <dsp:cNvPr id="0" name=""/>
        <dsp:cNvSpPr/>
      </dsp:nvSpPr>
      <dsp:spPr>
        <a:xfrm>
          <a:off x="4052021" y="0"/>
          <a:ext cx="2249718" cy="400295"/>
        </a:xfrm>
        <a:prstGeom prst="chevron">
          <a:avLst/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3EC26C"/>
              </a:solidFill>
            </a:rPr>
            <a:t>Endpoint</a:t>
          </a:r>
        </a:p>
      </dsp:txBody>
      <dsp:txXfrm>
        <a:off x="4252169" y="0"/>
        <a:ext cx="1849423" cy="400295"/>
      </dsp:txXfrm>
    </dsp:sp>
    <dsp:sp modelId="{1D3BFBBF-AED5-454A-B792-3FB551D122A6}">
      <dsp:nvSpPr>
        <dsp:cNvPr id="0" name=""/>
        <dsp:cNvSpPr/>
      </dsp:nvSpPr>
      <dsp:spPr>
        <a:xfrm>
          <a:off x="6076768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Dashboard</a:t>
          </a:r>
        </a:p>
      </dsp:txBody>
      <dsp:txXfrm>
        <a:off x="6276916" y="0"/>
        <a:ext cx="1849423" cy="400295"/>
      </dsp:txXfrm>
    </dsp:sp>
    <dsp:sp modelId="{774232D0-A7E8-412A-968F-361413D9CB48}">
      <dsp:nvSpPr>
        <dsp:cNvPr id="0" name=""/>
        <dsp:cNvSpPr/>
      </dsp:nvSpPr>
      <dsp:spPr>
        <a:xfrm>
          <a:off x="8101515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Stream</a:t>
          </a:r>
        </a:p>
      </dsp:txBody>
      <dsp:txXfrm>
        <a:off x="8301663" y="0"/>
        <a:ext cx="1849423" cy="40029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83B3E-6872-41F6-9D74-F158CD65D96D}">
      <dsp:nvSpPr>
        <dsp:cNvPr id="0" name=""/>
        <dsp:cNvSpPr/>
      </dsp:nvSpPr>
      <dsp:spPr>
        <a:xfrm>
          <a:off x="2527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Issue</a:t>
          </a:r>
        </a:p>
      </dsp:txBody>
      <dsp:txXfrm>
        <a:off x="202675" y="0"/>
        <a:ext cx="1849423" cy="400295"/>
      </dsp:txXfrm>
    </dsp:sp>
    <dsp:sp modelId="{EF423FBF-F660-4D95-8E18-8E4BB57B2C17}">
      <dsp:nvSpPr>
        <dsp:cNvPr id="0" name=""/>
        <dsp:cNvSpPr/>
      </dsp:nvSpPr>
      <dsp:spPr>
        <a:xfrm>
          <a:off x="2027274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Criteria</a:t>
          </a:r>
        </a:p>
      </dsp:txBody>
      <dsp:txXfrm>
        <a:off x="2227422" y="0"/>
        <a:ext cx="1849423" cy="400295"/>
      </dsp:txXfrm>
    </dsp:sp>
    <dsp:sp modelId="{17FCFAD7-5721-4EDD-B3DD-55AD65BC126B}">
      <dsp:nvSpPr>
        <dsp:cNvPr id="0" name=""/>
        <dsp:cNvSpPr/>
      </dsp:nvSpPr>
      <dsp:spPr>
        <a:xfrm>
          <a:off x="4052021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Endpoint</a:t>
          </a:r>
        </a:p>
      </dsp:txBody>
      <dsp:txXfrm>
        <a:off x="4252169" y="0"/>
        <a:ext cx="1849423" cy="400295"/>
      </dsp:txXfrm>
    </dsp:sp>
    <dsp:sp modelId="{1D3BFBBF-AED5-454A-B792-3FB551D122A6}">
      <dsp:nvSpPr>
        <dsp:cNvPr id="0" name=""/>
        <dsp:cNvSpPr/>
      </dsp:nvSpPr>
      <dsp:spPr>
        <a:xfrm>
          <a:off x="6076768" y="0"/>
          <a:ext cx="2249718" cy="400295"/>
        </a:xfrm>
        <a:prstGeom prst="chevron">
          <a:avLst/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3EC26C"/>
              </a:solidFill>
            </a:rPr>
            <a:t>Dashboard</a:t>
          </a:r>
        </a:p>
      </dsp:txBody>
      <dsp:txXfrm>
        <a:off x="6276916" y="0"/>
        <a:ext cx="1849423" cy="400295"/>
      </dsp:txXfrm>
    </dsp:sp>
    <dsp:sp modelId="{774232D0-A7E8-412A-968F-361413D9CB48}">
      <dsp:nvSpPr>
        <dsp:cNvPr id="0" name=""/>
        <dsp:cNvSpPr/>
      </dsp:nvSpPr>
      <dsp:spPr>
        <a:xfrm>
          <a:off x="8101515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Stream</a:t>
          </a:r>
        </a:p>
      </dsp:txBody>
      <dsp:txXfrm>
        <a:off x="8301663" y="0"/>
        <a:ext cx="1849423" cy="40029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83B3E-6872-41F6-9D74-F158CD65D96D}">
      <dsp:nvSpPr>
        <dsp:cNvPr id="0" name=""/>
        <dsp:cNvSpPr/>
      </dsp:nvSpPr>
      <dsp:spPr>
        <a:xfrm>
          <a:off x="2527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Issue</a:t>
          </a:r>
        </a:p>
      </dsp:txBody>
      <dsp:txXfrm>
        <a:off x="202675" y="0"/>
        <a:ext cx="1849423" cy="400295"/>
      </dsp:txXfrm>
    </dsp:sp>
    <dsp:sp modelId="{EF423FBF-F660-4D95-8E18-8E4BB57B2C17}">
      <dsp:nvSpPr>
        <dsp:cNvPr id="0" name=""/>
        <dsp:cNvSpPr/>
      </dsp:nvSpPr>
      <dsp:spPr>
        <a:xfrm>
          <a:off x="2027274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Criteria</a:t>
          </a:r>
        </a:p>
      </dsp:txBody>
      <dsp:txXfrm>
        <a:off x="2227422" y="0"/>
        <a:ext cx="1849423" cy="400295"/>
      </dsp:txXfrm>
    </dsp:sp>
    <dsp:sp modelId="{17FCFAD7-5721-4EDD-B3DD-55AD65BC126B}">
      <dsp:nvSpPr>
        <dsp:cNvPr id="0" name=""/>
        <dsp:cNvSpPr/>
      </dsp:nvSpPr>
      <dsp:spPr>
        <a:xfrm>
          <a:off x="4052021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Endpoint</a:t>
          </a:r>
        </a:p>
      </dsp:txBody>
      <dsp:txXfrm>
        <a:off x="4252169" y="0"/>
        <a:ext cx="1849423" cy="400295"/>
      </dsp:txXfrm>
    </dsp:sp>
    <dsp:sp modelId="{1D3BFBBF-AED5-454A-B792-3FB551D122A6}">
      <dsp:nvSpPr>
        <dsp:cNvPr id="0" name=""/>
        <dsp:cNvSpPr/>
      </dsp:nvSpPr>
      <dsp:spPr>
        <a:xfrm>
          <a:off x="6076768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Dashboard</a:t>
          </a:r>
        </a:p>
      </dsp:txBody>
      <dsp:txXfrm>
        <a:off x="6276916" y="0"/>
        <a:ext cx="1849423" cy="400295"/>
      </dsp:txXfrm>
    </dsp:sp>
    <dsp:sp modelId="{774232D0-A7E8-412A-968F-361413D9CB48}">
      <dsp:nvSpPr>
        <dsp:cNvPr id="0" name=""/>
        <dsp:cNvSpPr/>
      </dsp:nvSpPr>
      <dsp:spPr>
        <a:xfrm>
          <a:off x="8101515" y="0"/>
          <a:ext cx="2249718" cy="400295"/>
        </a:xfrm>
        <a:prstGeom prst="chevron">
          <a:avLst/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3EC26C"/>
              </a:solidFill>
            </a:rPr>
            <a:t>Stream</a:t>
          </a:r>
        </a:p>
      </dsp:txBody>
      <dsp:txXfrm>
        <a:off x="8301663" y="0"/>
        <a:ext cx="1849423" cy="4002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83B3E-6872-41F6-9D74-F158CD65D96D}">
      <dsp:nvSpPr>
        <dsp:cNvPr id="0" name=""/>
        <dsp:cNvSpPr/>
      </dsp:nvSpPr>
      <dsp:spPr>
        <a:xfrm>
          <a:off x="2527" y="0"/>
          <a:ext cx="2249718" cy="400295"/>
        </a:xfrm>
        <a:prstGeom prst="chevron">
          <a:avLst/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3EC26C"/>
              </a:solidFill>
            </a:rPr>
            <a:t>Issue</a:t>
          </a:r>
        </a:p>
      </dsp:txBody>
      <dsp:txXfrm>
        <a:off x="202675" y="0"/>
        <a:ext cx="1849423" cy="400295"/>
      </dsp:txXfrm>
    </dsp:sp>
    <dsp:sp modelId="{EF423FBF-F660-4D95-8E18-8E4BB57B2C17}">
      <dsp:nvSpPr>
        <dsp:cNvPr id="0" name=""/>
        <dsp:cNvSpPr/>
      </dsp:nvSpPr>
      <dsp:spPr>
        <a:xfrm>
          <a:off x="2027274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Criteria</a:t>
          </a:r>
        </a:p>
      </dsp:txBody>
      <dsp:txXfrm>
        <a:off x="2227422" y="0"/>
        <a:ext cx="1849423" cy="400295"/>
      </dsp:txXfrm>
    </dsp:sp>
    <dsp:sp modelId="{17FCFAD7-5721-4EDD-B3DD-55AD65BC126B}">
      <dsp:nvSpPr>
        <dsp:cNvPr id="0" name=""/>
        <dsp:cNvSpPr/>
      </dsp:nvSpPr>
      <dsp:spPr>
        <a:xfrm>
          <a:off x="4052021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Endpoint</a:t>
          </a:r>
        </a:p>
      </dsp:txBody>
      <dsp:txXfrm>
        <a:off x="4252169" y="0"/>
        <a:ext cx="1849423" cy="400295"/>
      </dsp:txXfrm>
    </dsp:sp>
    <dsp:sp modelId="{1D3BFBBF-AED5-454A-B792-3FB551D122A6}">
      <dsp:nvSpPr>
        <dsp:cNvPr id="0" name=""/>
        <dsp:cNvSpPr/>
      </dsp:nvSpPr>
      <dsp:spPr>
        <a:xfrm>
          <a:off x="6076768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Dashboard</a:t>
          </a:r>
        </a:p>
      </dsp:txBody>
      <dsp:txXfrm>
        <a:off x="6276916" y="0"/>
        <a:ext cx="1849423" cy="400295"/>
      </dsp:txXfrm>
    </dsp:sp>
    <dsp:sp modelId="{774232D0-A7E8-412A-968F-361413D9CB48}">
      <dsp:nvSpPr>
        <dsp:cNvPr id="0" name=""/>
        <dsp:cNvSpPr/>
      </dsp:nvSpPr>
      <dsp:spPr>
        <a:xfrm>
          <a:off x="8101515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Stream</a:t>
          </a:r>
        </a:p>
      </dsp:txBody>
      <dsp:txXfrm>
        <a:off x="8301663" y="0"/>
        <a:ext cx="1849423" cy="4002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83B3E-6872-41F6-9D74-F158CD65D96D}">
      <dsp:nvSpPr>
        <dsp:cNvPr id="0" name=""/>
        <dsp:cNvSpPr/>
      </dsp:nvSpPr>
      <dsp:spPr>
        <a:xfrm>
          <a:off x="2527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Issue</a:t>
          </a:r>
        </a:p>
      </dsp:txBody>
      <dsp:txXfrm>
        <a:off x="202675" y="0"/>
        <a:ext cx="1849423" cy="400295"/>
      </dsp:txXfrm>
    </dsp:sp>
    <dsp:sp modelId="{EF423FBF-F660-4D95-8E18-8E4BB57B2C17}">
      <dsp:nvSpPr>
        <dsp:cNvPr id="0" name=""/>
        <dsp:cNvSpPr/>
      </dsp:nvSpPr>
      <dsp:spPr>
        <a:xfrm>
          <a:off x="2027274" y="0"/>
          <a:ext cx="2249718" cy="400295"/>
        </a:xfrm>
        <a:prstGeom prst="chevron">
          <a:avLst/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3EC26C"/>
              </a:solidFill>
            </a:rPr>
            <a:t>Criteria</a:t>
          </a:r>
        </a:p>
      </dsp:txBody>
      <dsp:txXfrm>
        <a:off x="2227422" y="0"/>
        <a:ext cx="1849423" cy="400295"/>
      </dsp:txXfrm>
    </dsp:sp>
    <dsp:sp modelId="{17FCFAD7-5721-4EDD-B3DD-55AD65BC126B}">
      <dsp:nvSpPr>
        <dsp:cNvPr id="0" name=""/>
        <dsp:cNvSpPr/>
      </dsp:nvSpPr>
      <dsp:spPr>
        <a:xfrm>
          <a:off x="4052021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Endpoint</a:t>
          </a:r>
        </a:p>
      </dsp:txBody>
      <dsp:txXfrm>
        <a:off x="4252169" y="0"/>
        <a:ext cx="1849423" cy="400295"/>
      </dsp:txXfrm>
    </dsp:sp>
    <dsp:sp modelId="{1D3BFBBF-AED5-454A-B792-3FB551D122A6}">
      <dsp:nvSpPr>
        <dsp:cNvPr id="0" name=""/>
        <dsp:cNvSpPr/>
      </dsp:nvSpPr>
      <dsp:spPr>
        <a:xfrm>
          <a:off x="6076768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Dashboard</a:t>
          </a:r>
        </a:p>
      </dsp:txBody>
      <dsp:txXfrm>
        <a:off x="6276916" y="0"/>
        <a:ext cx="1849423" cy="400295"/>
      </dsp:txXfrm>
    </dsp:sp>
    <dsp:sp modelId="{774232D0-A7E8-412A-968F-361413D9CB48}">
      <dsp:nvSpPr>
        <dsp:cNvPr id="0" name=""/>
        <dsp:cNvSpPr/>
      </dsp:nvSpPr>
      <dsp:spPr>
        <a:xfrm>
          <a:off x="8101515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Stream</a:t>
          </a:r>
        </a:p>
      </dsp:txBody>
      <dsp:txXfrm>
        <a:off x="8301663" y="0"/>
        <a:ext cx="1849423" cy="4002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83B3E-6872-41F6-9D74-F158CD65D96D}">
      <dsp:nvSpPr>
        <dsp:cNvPr id="0" name=""/>
        <dsp:cNvSpPr/>
      </dsp:nvSpPr>
      <dsp:spPr>
        <a:xfrm>
          <a:off x="2527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Issue</a:t>
          </a:r>
        </a:p>
      </dsp:txBody>
      <dsp:txXfrm>
        <a:off x="202675" y="0"/>
        <a:ext cx="1849423" cy="400295"/>
      </dsp:txXfrm>
    </dsp:sp>
    <dsp:sp modelId="{EF423FBF-F660-4D95-8E18-8E4BB57B2C17}">
      <dsp:nvSpPr>
        <dsp:cNvPr id="0" name=""/>
        <dsp:cNvSpPr/>
      </dsp:nvSpPr>
      <dsp:spPr>
        <a:xfrm>
          <a:off x="2027274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Criteria</a:t>
          </a:r>
        </a:p>
      </dsp:txBody>
      <dsp:txXfrm>
        <a:off x="2227422" y="0"/>
        <a:ext cx="1849423" cy="400295"/>
      </dsp:txXfrm>
    </dsp:sp>
    <dsp:sp modelId="{17FCFAD7-5721-4EDD-B3DD-55AD65BC126B}">
      <dsp:nvSpPr>
        <dsp:cNvPr id="0" name=""/>
        <dsp:cNvSpPr/>
      </dsp:nvSpPr>
      <dsp:spPr>
        <a:xfrm>
          <a:off x="4052021" y="0"/>
          <a:ext cx="2249718" cy="400295"/>
        </a:xfrm>
        <a:prstGeom prst="chevron">
          <a:avLst/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3EC26C"/>
              </a:solidFill>
            </a:rPr>
            <a:t>Endpoint</a:t>
          </a:r>
        </a:p>
      </dsp:txBody>
      <dsp:txXfrm>
        <a:off x="4252169" y="0"/>
        <a:ext cx="1849423" cy="400295"/>
      </dsp:txXfrm>
    </dsp:sp>
    <dsp:sp modelId="{1D3BFBBF-AED5-454A-B792-3FB551D122A6}">
      <dsp:nvSpPr>
        <dsp:cNvPr id="0" name=""/>
        <dsp:cNvSpPr/>
      </dsp:nvSpPr>
      <dsp:spPr>
        <a:xfrm>
          <a:off x="6076768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Dashboard</a:t>
          </a:r>
        </a:p>
      </dsp:txBody>
      <dsp:txXfrm>
        <a:off x="6276916" y="0"/>
        <a:ext cx="1849423" cy="400295"/>
      </dsp:txXfrm>
    </dsp:sp>
    <dsp:sp modelId="{774232D0-A7E8-412A-968F-361413D9CB48}">
      <dsp:nvSpPr>
        <dsp:cNvPr id="0" name=""/>
        <dsp:cNvSpPr/>
      </dsp:nvSpPr>
      <dsp:spPr>
        <a:xfrm>
          <a:off x="8101515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Stream</a:t>
          </a:r>
        </a:p>
      </dsp:txBody>
      <dsp:txXfrm>
        <a:off x="8301663" y="0"/>
        <a:ext cx="1849423" cy="4002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83B3E-6872-41F6-9D74-F158CD65D96D}">
      <dsp:nvSpPr>
        <dsp:cNvPr id="0" name=""/>
        <dsp:cNvSpPr/>
      </dsp:nvSpPr>
      <dsp:spPr>
        <a:xfrm>
          <a:off x="2527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Issue</a:t>
          </a:r>
        </a:p>
      </dsp:txBody>
      <dsp:txXfrm>
        <a:off x="202675" y="0"/>
        <a:ext cx="1849423" cy="400295"/>
      </dsp:txXfrm>
    </dsp:sp>
    <dsp:sp modelId="{EF423FBF-F660-4D95-8E18-8E4BB57B2C17}">
      <dsp:nvSpPr>
        <dsp:cNvPr id="0" name=""/>
        <dsp:cNvSpPr/>
      </dsp:nvSpPr>
      <dsp:spPr>
        <a:xfrm>
          <a:off x="2027274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Criteria</a:t>
          </a:r>
        </a:p>
      </dsp:txBody>
      <dsp:txXfrm>
        <a:off x="2227422" y="0"/>
        <a:ext cx="1849423" cy="400295"/>
      </dsp:txXfrm>
    </dsp:sp>
    <dsp:sp modelId="{17FCFAD7-5721-4EDD-B3DD-55AD65BC126B}">
      <dsp:nvSpPr>
        <dsp:cNvPr id="0" name=""/>
        <dsp:cNvSpPr/>
      </dsp:nvSpPr>
      <dsp:spPr>
        <a:xfrm>
          <a:off x="4052021" y="0"/>
          <a:ext cx="2249718" cy="400295"/>
        </a:xfrm>
        <a:prstGeom prst="chevron">
          <a:avLst/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3EC26C"/>
              </a:solidFill>
            </a:rPr>
            <a:t>Endpoint</a:t>
          </a:r>
        </a:p>
      </dsp:txBody>
      <dsp:txXfrm>
        <a:off x="4252169" y="0"/>
        <a:ext cx="1849423" cy="400295"/>
      </dsp:txXfrm>
    </dsp:sp>
    <dsp:sp modelId="{1D3BFBBF-AED5-454A-B792-3FB551D122A6}">
      <dsp:nvSpPr>
        <dsp:cNvPr id="0" name=""/>
        <dsp:cNvSpPr/>
      </dsp:nvSpPr>
      <dsp:spPr>
        <a:xfrm>
          <a:off x="6076768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Dashboard</a:t>
          </a:r>
        </a:p>
      </dsp:txBody>
      <dsp:txXfrm>
        <a:off x="6276916" y="0"/>
        <a:ext cx="1849423" cy="400295"/>
      </dsp:txXfrm>
    </dsp:sp>
    <dsp:sp modelId="{774232D0-A7E8-412A-968F-361413D9CB48}">
      <dsp:nvSpPr>
        <dsp:cNvPr id="0" name=""/>
        <dsp:cNvSpPr/>
      </dsp:nvSpPr>
      <dsp:spPr>
        <a:xfrm>
          <a:off x="8101515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Stream</a:t>
          </a:r>
        </a:p>
      </dsp:txBody>
      <dsp:txXfrm>
        <a:off x="8301663" y="0"/>
        <a:ext cx="1849423" cy="4002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83B3E-6872-41F6-9D74-F158CD65D96D}">
      <dsp:nvSpPr>
        <dsp:cNvPr id="0" name=""/>
        <dsp:cNvSpPr/>
      </dsp:nvSpPr>
      <dsp:spPr>
        <a:xfrm>
          <a:off x="2527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Issue</a:t>
          </a:r>
        </a:p>
      </dsp:txBody>
      <dsp:txXfrm>
        <a:off x="202675" y="0"/>
        <a:ext cx="1849423" cy="400295"/>
      </dsp:txXfrm>
    </dsp:sp>
    <dsp:sp modelId="{EF423FBF-F660-4D95-8E18-8E4BB57B2C17}">
      <dsp:nvSpPr>
        <dsp:cNvPr id="0" name=""/>
        <dsp:cNvSpPr/>
      </dsp:nvSpPr>
      <dsp:spPr>
        <a:xfrm>
          <a:off x="2027274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Criteria</a:t>
          </a:r>
        </a:p>
      </dsp:txBody>
      <dsp:txXfrm>
        <a:off x="2227422" y="0"/>
        <a:ext cx="1849423" cy="400295"/>
      </dsp:txXfrm>
    </dsp:sp>
    <dsp:sp modelId="{17FCFAD7-5721-4EDD-B3DD-55AD65BC126B}">
      <dsp:nvSpPr>
        <dsp:cNvPr id="0" name=""/>
        <dsp:cNvSpPr/>
      </dsp:nvSpPr>
      <dsp:spPr>
        <a:xfrm>
          <a:off x="4052021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Endpoint</a:t>
          </a:r>
        </a:p>
      </dsp:txBody>
      <dsp:txXfrm>
        <a:off x="4252169" y="0"/>
        <a:ext cx="1849423" cy="400295"/>
      </dsp:txXfrm>
    </dsp:sp>
    <dsp:sp modelId="{1D3BFBBF-AED5-454A-B792-3FB551D122A6}">
      <dsp:nvSpPr>
        <dsp:cNvPr id="0" name=""/>
        <dsp:cNvSpPr/>
      </dsp:nvSpPr>
      <dsp:spPr>
        <a:xfrm>
          <a:off x="6076768" y="0"/>
          <a:ext cx="2249718" cy="400295"/>
        </a:xfrm>
        <a:prstGeom prst="chevron">
          <a:avLst/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3EC26C"/>
              </a:solidFill>
            </a:rPr>
            <a:t>Dashboard</a:t>
          </a:r>
        </a:p>
      </dsp:txBody>
      <dsp:txXfrm>
        <a:off x="6276916" y="0"/>
        <a:ext cx="1849423" cy="400295"/>
      </dsp:txXfrm>
    </dsp:sp>
    <dsp:sp modelId="{774232D0-A7E8-412A-968F-361413D9CB48}">
      <dsp:nvSpPr>
        <dsp:cNvPr id="0" name=""/>
        <dsp:cNvSpPr/>
      </dsp:nvSpPr>
      <dsp:spPr>
        <a:xfrm>
          <a:off x="8101515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Stream</a:t>
          </a:r>
        </a:p>
      </dsp:txBody>
      <dsp:txXfrm>
        <a:off x="8301663" y="0"/>
        <a:ext cx="1849423" cy="4002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83B3E-6872-41F6-9D74-F158CD65D96D}">
      <dsp:nvSpPr>
        <dsp:cNvPr id="0" name=""/>
        <dsp:cNvSpPr/>
      </dsp:nvSpPr>
      <dsp:spPr>
        <a:xfrm>
          <a:off x="2527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Issue</a:t>
          </a:r>
        </a:p>
      </dsp:txBody>
      <dsp:txXfrm>
        <a:off x="202675" y="0"/>
        <a:ext cx="1849423" cy="400295"/>
      </dsp:txXfrm>
    </dsp:sp>
    <dsp:sp modelId="{EF423FBF-F660-4D95-8E18-8E4BB57B2C17}">
      <dsp:nvSpPr>
        <dsp:cNvPr id="0" name=""/>
        <dsp:cNvSpPr/>
      </dsp:nvSpPr>
      <dsp:spPr>
        <a:xfrm>
          <a:off x="2027274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Criteria</a:t>
          </a:r>
        </a:p>
      </dsp:txBody>
      <dsp:txXfrm>
        <a:off x="2227422" y="0"/>
        <a:ext cx="1849423" cy="400295"/>
      </dsp:txXfrm>
    </dsp:sp>
    <dsp:sp modelId="{17FCFAD7-5721-4EDD-B3DD-55AD65BC126B}">
      <dsp:nvSpPr>
        <dsp:cNvPr id="0" name=""/>
        <dsp:cNvSpPr/>
      </dsp:nvSpPr>
      <dsp:spPr>
        <a:xfrm>
          <a:off x="4052021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Endpoint</a:t>
          </a:r>
        </a:p>
      </dsp:txBody>
      <dsp:txXfrm>
        <a:off x="4252169" y="0"/>
        <a:ext cx="1849423" cy="400295"/>
      </dsp:txXfrm>
    </dsp:sp>
    <dsp:sp modelId="{1D3BFBBF-AED5-454A-B792-3FB551D122A6}">
      <dsp:nvSpPr>
        <dsp:cNvPr id="0" name=""/>
        <dsp:cNvSpPr/>
      </dsp:nvSpPr>
      <dsp:spPr>
        <a:xfrm>
          <a:off x="6076768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Dashboard</a:t>
          </a:r>
        </a:p>
      </dsp:txBody>
      <dsp:txXfrm>
        <a:off x="6276916" y="0"/>
        <a:ext cx="1849423" cy="400295"/>
      </dsp:txXfrm>
    </dsp:sp>
    <dsp:sp modelId="{774232D0-A7E8-412A-968F-361413D9CB48}">
      <dsp:nvSpPr>
        <dsp:cNvPr id="0" name=""/>
        <dsp:cNvSpPr/>
      </dsp:nvSpPr>
      <dsp:spPr>
        <a:xfrm>
          <a:off x="8101515" y="0"/>
          <a:ext cx="2249718" cy="400295"/>
        </a:xfrm>
        <a:prstGeom prst="chevron">
          <a:avLst/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3EC26C"/>
              </a:solidFill>
            </a:rPr>
            <a:t>Stream</a:t>
          </a:r>
        </a:p>
      </dsp:txBody>
      <dsp:txXfrm>
        <a:off x="8301663" y="0"/>
        <a:ext cx="1849423" cy="40029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83B3E-6872-41F6-9D74-F158CD65D96D}">
      <dsp:nvSpPr>
        <dsp:cNvPr id="0" name=""/>
        <dsp:cNvSpPr/>
      </dsp:nvSpPr>
      <dsp:spPr>
        <a:xfrm>
          <a:off x="2527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Issue</a:t>
          </a:r>
        </a:p>
      </dsp:txBody>
      <dsp:txXfrm>
        <a:off x="202675" y="0"/>
        <a:ext cx="1849423" cy="400295"/>
      </dsp:txXfrm>
    </dsp:sp>
    <dsp:sp modelId="{EF423FBF-F660-4D95-8E18-8E4BB57B2C17}">
      <dsp:nvSpPr>
        <dsp:cNvPr id="0" name=""/>
        <dsp:cNvSpPr/>
      </dsp:nvSpPr>
      <dsp:spPr>
        <a:xfrm>
          <a:off x="2027274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Criteria</a:t>
          </a:r>
        </a:p>
      </dsp:txBody>
      <dsp:txXfrm>
        <a:off x="2227422" y="0"/>
        <a:ext cx="1849423" cy="400295"/>
      </dsp:txXfrm>
    </dsp:sp>
    <dsp:sp modelId="{17FCFAD7-5721-4EDD-B3DD-55AD65BC126B}">
      <dsp:nvSpPr>
        <dsp:cNvPr id="0" name=""/>
        <dsp:cNvSpPr/>
      </dsp:nvSpPr>
      <dsp:spPr>
        <a:xfrm>
          <a:off x="4052021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Endpoint</a:t>
          </a:r>
        </a:p>
      </dsp:txBody>
      <dsp:txXfrm>
        <a:off x="4252169" y="0"/>
        <a:ext cx="1849423" cy="400295"/>
      </dsp:txXfrm>
    </dsp:sp>
    <dsp:sp modelId="{1D3BFBBF-AED5-454A-B792-3FB551D122A6}">
      <dsp:nvSpPr>
        <dsp:cNvPr id="0" name=""/>
        <dsp:cNvSpPr/>
      </dsp:nvSpPr>
      <dsp:spPr>
        <a:xfrm>
          <a:off x="6076768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Dashboard</a:t>
          </a:r>
        </a:p>
      </dsp:txBody>
      <dsp:txXfrm>
        <a:off x="6276916" y="0"/>
        <a:ext cx="1849423" cy="400295"/>
      </dsp:txXfrm>
    </dsp:sp>
    <dsp:sp modelId="{774232D0-A7E8-412A-968F-361413D9CB48}">
      <dsp:nvSpPr>
        <dsp:cNvPr id="0" name=""/>
        <dsp:cNvSpPr/>
      </dsp:nvSpPr>
      <dsp:spPr>
        <a:xfrm>
          <a:off x="8101515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Stream</a:t>
          </a:r>
        </a:p>
      </dsp:txBody>
      <dsp:txXfrm>
        <a:off x="8301663" y="0"/>
        <a:ext cx="1849423" cy="40029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83B3E-6872-41F6-9D74-F158CD65D96D}">
      <dsp:nvSpPr>
        <dsp:cNvPr id="0" name=""/>
        <dsp:cNvSpPr/>
      </dsp:nvSpPr>
      <dsp:spPr>
        <a:xfrm>
          <a:off x="2527" y="0"/>
          <a:ext cx="2249718" cy="400295"/>
        </a:xfrm>
        <a:prstGeom prst="chevron">
          <a:avLst/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3EC26C"/>
              </a:solidFill>
            </a:rPr>
            <a:t>Issue</a:t>
          </a:r>
        </a:p>
      </dsp:txBody>
      <dsp:txXfrm>
        <a:off x="202675" y="0"/>
        <a:ext cx="1849423" cy="400295"/>
      </dsp:txXfrm>
    </dsp:sp>
    <dsp:sp modelId="{EF423FBF-F660-4D95-8E18-8E4BB57B2C17}">
      <dsp:nvSpPr>
        <dsp:cNvPr id="0" name=""/>
        <dsp:cNvSpPr/>
      </dsp:nvSpPr>
      <dsp:spPr>
        <a:xfrm>
          <a:off x="2027274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Criteria</a:t>
          </a:r>
        </a:p>
      </dsp:txBody>
      <dsp:txXfrm>
        <a:off x="2227422" y="0"/>
        <a:ext cx="1849423" cy="400295"/>
      </dsp:txXfrm>
    </dsp:sp>
    <dsp:sp modelId="{17FCFAD7-5721-4EDD-B3DD-55AD65BC126B}">
      <dsp:nvSpPr>
        <dsp:cNvPr id="0" name=""/>
        <dsp:cNvSpPr/>
      </dsp:nvSpPr>
      <dsp:spPr>
        <a:xfrm>
          <a:off x="4052021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Endpoint</a:t>
          </a:r>
        </a:p>
      </dsp:txBody>
      <dsp:txXfrm>
        <a:off x="4252169" y="0"/>
        <a:ext cx="1849423" cy="400295"/>
      </dsp:txXfrm>
    </dsp:sp>
    <dsp:sp modelId="{1D3BFBBF-AED5-454A-B792-3FB551D122A6}">
      <dsp:nvSpPr>
        <dsp:cNvPr id="0" name=""/>
        <dsp:cNvSpPr/>
      </dsp:nvSpPr>
      <dsp:spPr>
        <a:xfrm>
          <a:off x="6076768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Dashboard</a:t>
          </a:r>
        </a:p>
      </dsp:txBody>
      <dsp:txXfrm>
        <a:off x="6276916" y="0"/>
        <a:ext cx="1849423" cy="400295"/>
      </dsp:txXfrm>
    </dsp:sp>
    <dsp:sp modelId="{774232D0-A7E8-412A-968F-361413D9CB48}">
      <dsp:nvSpPr>
        <dsp:cNvPr id="0" name=""/>
        <dsp:cNvSpPr/>
      </dsp:nvSpPr>
      <dsp:spPr>
        <a:xfrm>
          <a:off x="8101515" y="0"/>
          <a:ext cx="2249718" cy="400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Stream</a:t>
          </a:r>
        </a:p>
      </dsp:txBody>
      <dsp:txXfrm>
        <a:off x="8301663" y="0"/>
        <a:ext cx="1849423" cy="400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622C1-64F1-4C62-90CA-7460260A6766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C8D97-66AF-4DFC-86F0-4411952E5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6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service-real-time-streaming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of your car, credit card transaction processing, dynamic pricing, sensor readings, texting, maps</a:t>
            </a:r>
          </a:p>
          <a:p>
            <a:r>
              <a:rPr lang="en-US" dirty="0"/>
              <a:t>Quantify things. Frequency of data being generated? How many data points in a generation?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C8D97-66AF-4DFC-86F0-4411952E58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34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of your car, credit card transaction processing, dynamic pricing, sensor readings</a:t>
            </a:r>
          </a:p>
          <a:p>
            <a:r>
              <a:rPr lang="en-US" dirty="0"/>
              <a:t>Quantify things. Frequency of data being generated? How many data points in a generation?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C8D97-66AF-4DFC-86F0-4411952E58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83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Floating point – only</a:t>
            </a:r>
          </a:p>
          <a:p>
            <a:r>
              <a:rPr lang="en-US" dirty="0"/>
              <a:t>Datetime must be </a:t>
            </a:r>
            <a:r>
              <a:rPr lang="en-US" dirty="0" err="1"/>
              <a:t>zulu</a:t>
            </a:r>
            <a:r>
              <a:rPr lang="en-US" dirty="0"/>
              <a:t>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C8D97-66AF-4DFC-86F0-4411952E58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86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of your car, credit card transaction processing, dynamic pricing, sensor readings</a:t>
            </a:r>
          </a:p>
          <a:p>
            <a:r>
              <a:rPr lang="en-US" dirty="0"/>
              <a:t>Quantify things. Frequency of data being generated? How many data points in a generation?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C8D97-66AF-4DFC-86F0-4411952E58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04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hope you like what you get because that’s it</a:t>
            </a:r>
          </a:p>
          <a:p>
            <a:r>
              <a:rPr lang="en-US" dirty="0"/>
              <a:t>No control for scale</a:t>
            </a:r>
          </a:p>
          <a:p>
            <a:r>
              <a:rPr lang="en-US" dirty="0"/>
              <a:t>No filtering, you send it, you get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C8D97-66AF-4DFC-86F0-4411952E58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16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code provided, </a:t>
            </a:r>
            <a:r>
              <a:rPr lang="en-US" dirty="0" err="1"/>
              <a:t>ish</a:t>
            </a:r>
            <a:r>
              <a:rPr lang="en-US" dirty="0"/>
              <a:t>, when you establish the endpoint</a:t>
            </a:r>
          </a:p>
          <a:p>
            <a:r>
              <a:rPr lang="en-US" dirty="0">
                <a:hlinkClick r:id="rId3"/>
              </a:rPr>
              <a:t>https://docs.microsoft.com/en-us/power-bi/service-real-time-streaming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C8D97-66AF-4DFC-86F0-4411952E58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04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hyperlink" Target="https://www.flickr.com/photos/britishlibrary/11303067153/in/album-72157638906393085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ickr.com/photos/britishlibrary/11303446793/in/album-72157638906393085/" TargetMode="Externa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britishlibrary/11169538475/in/album-72157638906393085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flickr.com/photos/britishlibrary/11169538475/in/album-72157638906393085/" TargetMode="External"/><Relationship Id="rId4" Type="http://schemas.openxmlformats.org/officeDocument/2006/relationships/hyperlink" Target="https://www.flickr.com/photos/britishlibrary/11302069825/in/album-72157638906393085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flickr.com/photos/britishlibrary/11144964175/in/album-72157638906393085/" TargetMode="External"/><Relationship Id="rId4" Type="http://schemas.openxmlformats.org/officeDocument/2006/relationships/hyperlink" Target="https://www.flickr.com/photos/britishlibrary/11130437034/in/album-72157638906393085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britishlibrary/11142674924/in/album-72157638906393085/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18" Type="http://schemas.openxmlformats.org/officeDocument/2006/relationships/diagramLayout" Target="../diagrams/layout11.xml"/><Relationship Id="rId26" Type="http://schemas.microsoft.com/office/2007/relationships/diagramDrawing" Target="../diagrams/drawing12.xml"/><Relationship Id="rId3" Type="http://schemas.openxmlformats.org/officeDocument/2006/relationships/diagramLayout" Target="../diagrams/layout8.xml"/><Relationship Id="rId21" Type="http://schemas.microsoft.com/office/2007/relationships/diagramDrawing" Target="../diagrams/drawing11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17" Type="http://schemas.openxmlformats.org/officeDocument/2006/relationships/diagramData" Target="../diagrams/data11.xml"/><Relationship Id="rId25" Type="http://schemas.openxmlformats.org/officeDocument/2006/relationships/diagramColors" Target="../diagrams/colors12.xml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20" Type="http://schemas.openxmlformats.org/officeDocument/2006/relationships/diagramColors" Target="../diagrams/colors11.xml"/><Relationship Id="rId29" Type="http://schemas.openxmlformats.org/officeDocument/2006/relationships/diagramQuickStyle" Target="../diagrams/quickStyle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24" Type="http://schemas.openxmlformats.org/officeDocument/2006/relationships/diagramQuickStyle" Target="../diagrams/quickStyle12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23" Type="http://schemas.openxmlformats.org/officeDocument/2006/relationships/diagramLayout" Target="../diagrams/layout12.xml"/><Relationship Id="rId28" Type="http://schemas.openxmlformats.org/officeDocument/2006/relationships/diagramLayout" Target="../diagrams/layout13.xml"/><Relationship Id="rId10" Type="http://schemas.openxmlformats.org/officeDocument/2006/relationships/diagramColors" Target="../diagrams/colors9.xml"/><Relationship Id="rId19" Type="http://schemas.openxmlformats.org/officeDocument/2006/relationships/diagramQuickStyle" Target="../diagrams/quickStyle11.xml"/><Relationship Id="rId31" Type="http://schemas.microsoft.com/office/2007/relationships/diagramDrawing" Target="../diagrams/drawing13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Relationship Id="rId22" Type="http://schemas.openxmlformats.org/officeDocument/2006/relationships/diagramData" Target="../diagrams/data12.xml"/><Relationship Id="rId27" Type="http://schemas.openxmlformats.org/officeDocument/2006/relationships/diagramData" Target="../diagrams/data13.xml"/><Relationship Id="rId30" Type="http://schemas.openxmlformats.org/officeDocument/2006/relationships/diagramColors" Target="../diagrams/colors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britishlibrary/11289228893/in/album-72157638906393085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mailto:Bill.fellows@sterlingdataconsulting.com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lickr.com/photos/britishlibrary/11288301815/in/album-72157638906393085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hyperlink" Target="https://www.flickr.com/photos/britishlibrary/11287749756/in/album-72157638906393085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hyperlink" Target="https://www.flickr.com/photos/britishlibrary/11303067153/in/album-72157638906393085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ickr.com/photos/britishlibrary/11304246774/in/album-72157638906393085/" TargetMode="Externa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56C41-358E-4BD8-AAC7-545142B34C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Real Time Monitoring with 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D7CA4-4B5E-464F-BCC0-73F2441DD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7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E89D10B-6BD6-453D-A1B6-4EE8BA9E1F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3223396"/>
              </p:ext>
            </p:extLst>
          </p:nvPr>
        </p:nvGraphicFramePr>
        <p:xfrm>
          <a:off x="797411" y="6238750"/>
          <a:ext cx="10353762" cy="400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8FB8CBC-048F-422C-8C46-DE2A1A7A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A5C19-15CA-453A-8D83-DF0CB0062C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You get what you get and you don’t pitch a fit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BD79A48-89AB-48E3-9855-B41E0BA3D0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6202363" y="2774632"/>
            <a:ext cx="5065712" cy="1973899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D55136C-8850-49B2-AC76-E22D6521388D}"/>
              </a:ext>
            </a:extLst>
          </p:cNvPr>
          <p:cNvSpPr/>
          <p:nvPr/>
        </p:nvSpPr>
        <p:spPr>
          <a:xfrm>
            <a:off x="6217710" y="4951761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hlinkClick r:id="rId9"/>
              </a:rPr>
              <a:t>https://www.flickr.com/photos/britishlibrary/11303067153/in/album-72157638906393085/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73076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B9CB86C5-8876-4A74-A38F-3B4FE9FC80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8888046"/>
              </p:ext>
            </p:extLst>
          </p:nvPr>
        </p:nvGraphicFramePr>
        <p:xfrm>
          <a:off x="797411" y="6238751"/>
          <a:ext cx="10353762" cy="400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8FB8CBC-048F-422C-8C46-DE2A1A7A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A5C19-15CA-453A-8D83-DF0CB0062C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All you can eat, as long as you don’t eat too much</a:t>
            </a:r>
          </a:p>
          <a:p>
            <a:r>
              <a:rPr lang="en-US" dirty="0"/>
              <a:t>No incantations required</a:t>
            </a:r>
          </a:p>
          <a:p>
            <a:pPr lvl="1"/>
            <a:r>
              <a:rPr lang="en-US" dirty="0"/>
              <a:t>But possibly considered helpful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55136C-8850-49B2-AC76-E22D6521388D}"/>
              </a:ext>
            </a:extLst>
          </p:cNvPr>
          <p:cNvSpPr/>
          <p:nvPr/>
        </p:nvSpPr>
        <p:spPr>
          <a:xfrm>
            <a:off x="6202363" y="5755005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hlinkClick r:id="rId8"/>
              </a:rPr>
              <a:t>https://www.flickr.com/photos/britishlibrary/11303446793/in/album-72157638906393085/</a:t>
            </a:r>
            <a:endParaRPr lang="en-US" sz="800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81B5F0F-E96C-422A-BE37-956AC4682F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9"/>
          <a:stretch>
            <a:fillRect/>
          </a:stretch>
        </p:blipFill>
        <p:spPr>
          <a:xfrm>
            <a:off x="6202363" y="1855909"/>
            <a:ext cx="5065712" cy="3811345"/>
          </a:xfrm>
        </p:spPr>
      </p:pic>
    </p:spTree>
    <p:extLst>
      <p:ext uri="{BB962C8B-B14F-4D97-AF65-F5344CB8AC3E}">
        <p14:creationId xmlns:p14="http://schemas.microsoft.com/office/powerpoint/2010/main" val="3041612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929D-ECBA-40DD-A11A-6F1CDB93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2F13E2B-C03D-4F6E-87F1-309250AC0A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400" y="3445078"/>
            <a:ext cx="5059363" cy="633006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0B0D05-C51D-4F64-ABC2-1EA5A9880D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49105" y="1982157"/>
            <a:ext cx="3772227" cy="3558848"/>
          </a:xfrm>
        </p:spPr>
      </p:pic>
    </p:spTree>
    <p:extLst>
      <p:ext uri="{BB962C8B-B14F-4D97-AF65-F5344CB8AC3E}">
        <p14:creationId xmlns:p14="http://schemas.microsoft.com/office/powerpoint/2010/main" val="191775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3AFF2-5207-4B2B-9CCE-268325E2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5F8BF-48A4-4905-B1BF-4AE3C0A1A5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Lots of open items on UserVoice</a:t>
            </a:r>
          </a:p>
          <a:p>
            <a:r>
              <a:rPr lang="en-US" dirty="0"/>
              <a:t>Talk to your neighbors</a:t>
            </a:r>
          </a:p>
          <a:p>
            <a:r>
              <a:rPr lang="en-US" dirty="0"/>
              <a:t>Visit the sponsors</a:t>
            </a:r>
          </a:p>
          <a:p>
            <a:r>
              <a:rPr lang="en-US" dirty="0"/>
              <a:t>Patch your servers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1E68FD-F927-4D0A-B0E9-5CC2C870DE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98993" y="1731963"/>
            <a:ext cx="4472452" cy="4059237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5DA55C-66EC-4A4F-8E36-E56558F34A88}"/>
              </a:ext>
            </a:extLst>
          </p:cNvPr>
          <p:cNvSpPr/>
          <p:nvPr/>
        </p:nvSpPr>
        <p:spPr>
          <a:xfrm>
            <a:off x="6202892" y="6153150"/>
            <a:ext cx="506466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3"/>
              </a:rPr>
              <a:t>https://www.flickr.com/photos/britishlibrary/11169538475/in/album-72157638906393085/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21799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929D-ECBA-40DD-A11A-6F1CDB93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8755B7-C514-457F-9A29-F78135E1F8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400" y="2088909"/>
            <a:ext cx="5059363" cy="3345344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1014523-D2CA-495E-BBB7-29315E6BC0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98993" y="1731963"/>
            <a:ext cx="4472452" cy="4059237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DC9E17-595A-4CED-B28A-FD5274F2B798}"/>
              </a:ext>
            </a:extLst>
          </p:cNvPr>
          <p:cNvSpPr/>
          <p:nvPr/>
        </p:nvSpPr>
        <p:spPr>
          <a:xfrm>
            <a:off x="913795" y="6140678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hlinkClick r:id="rId4"/>
              </a:rPr>
              <a:t>https://www.flickr.com/photos/britishlibrary/11302069825/in/album-72157638906393085/</a:t>
            </a:r>
            <a:endParaRPr lang="en-US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AD99AA-9E6F-49C4-8D9C-714FBA25B6AE}"/>
              </a:ext>
            </a:extLst>
          </p:cNvPr>
          <p:cNvSpPr/>
          <p:nvPr/>
        </p:nvSpPr>
        <p:spPr>
          <a:xfrm>
            <a:off x="6202892" y="6140678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hlinkClick r:id="rId5"/>
              </a:rPr>
              <a:t>https://www.flickr.com/photos/britishlibrary/11169538475/in/album-72157638906393085/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31824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DC0D-4B74-4D52-96AF-B598E4BD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8D8878-6FA6-4B99-AC5D-58933D4AEB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51885" y="1731963"/>
            <a:ext cx="3784392" cy="4059237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E329E93-8837-4C17-AD67-E099786EEC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68748" y="1731963"/>
            <a:ext cx="3332941" cy="4059237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853200-0528-4159-855A-FFD7FF3B0AD4}"/>
              </a:ext>
            </a:extLst>
          </p:cNvPr>
          <p:cNvSpPr/>
          <p:nvPr/>
        </p:nvSpPr>
        <p:spPr>
          <a:xfrm>
            <a:off x="913795" y="5943598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hlinkClick r:id="rId4"/>
              </a:rPr>
              <a:t>https://www.flickr.com/photos/britishlibrary/11130437034/in/album-72157638906393085/</a:t>
            </a:r>
            <a:endParaRPr lang="en-US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DBD16E-2EDE-4AF3-A334-59DEA31F1AFD}"/>
              </a:ext>
            </a:extLst>
          </p:cNvPr>
          <p:cNvSpPr/>
          <p:nvPr/>
        </p:nvSpPr>
        <p:spPr>
          <a:xfrm>
            <a:off x="6202892" y="5943598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hlinkClick r:id="rId5"/>
              </a:rPr>
              <a:t>https://www.flickr.com/photos/britishlibrary/11144964175/in/album-72157638906393085/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4927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22A15-7AF8-4BB4-B053-BB1D459E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B00412-3060-44FE-8A28-41DDDCAD48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400" y="2005165"/>
            <a:ext cx="5059363" cy="351283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A991B-8159-4456-AA37-10669F372B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39EB7E-1D9A-4820-975E-F492C7A2C8BF}"/>
              </a:ext>
            </a:extLst>
          </p:cNvPr>
          <p:cNvSpPr/>
          <p:nvPr/>
        </p:nvSpPr>
        <p:spPr>
          <a:xfrm>
            <a:off x="913795" y="6140678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hlinkClick r:id="rId3"/>
              </a:rPr>
              <a:t>https://www.flickr.com/photos/britishlibrary/11142674924/in/album-72157638906393085/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48276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6350A87-51B1-4DCB-A129-DE7E4892A4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5994796"/>
              </p:ext>
            </p:extLst>
          </p:nvPr>
        </p:nvGraphicFramePr>
        <p:xfrm>
          <a:off x="919119" y="591879"/>
          <a:ext cx="10353762" cy="400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09C41B44-C2B5-4697-864E-A01EA07255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67275"/>
              </p:ext>
            </p:extLst>
          </p:nvPr>
        </p:nvGraphicFramePr>
        <p:xfrm>
          <a:off x="919119" y="1382233"/>
          <a:ext cx="10353762" cy="400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E4A4F49C-E007-4618-9ED4-B638606C37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3926424"/>
              </p:ext>
            </p:extLst>
          </p:nvPr>
        </p:nvGraphicFramePr>
        <p:xfrm>
          <a:off x="919119" y="2083981"/>
          <a:ext cx="10353762" cy="400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43CF0F05-CC46-4DAD-A38F-5E234AF5D9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0010458"/>
              </p:ext>
            </p:extLst>
          </p:nvPr>
        </p:nvGraphicFramePr>
        <p:xfrm>
          <a:off x="919119" y="2854741"/>
          <a:ext cx="10353762" cy="400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5448F083-514D-49C9-AB51-8D9841255C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7742260"/>
              </p:ext>
            </p:extLst>
          </p:nvPr>
        </p:nvGraphicFramePr>
        <p:xfrm>
          <a:off x="919119" y="3662615"/>
          <a:ext cx="10353762" cy="400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9FC4E46C-F3EA-4B66-A981-65498FD22B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8631648"/>
              </p:ext>
            </p:extLst>
          </p:nvPr>
        </p:nvGraphicFramePr>
        <p:xfrm>
          <a:off x="919119" y="4432104"/>
          <a:ext cx="10353762" cy="400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57290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19A6-AAE7-4BEC-9320-850B8F7A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You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3EA63F2-BB6E-491C-9079-179507EF27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62123" y="1731963"/>
            <a:ext cx="3163916" cy="4059237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7B9EBD1-D9BC-4D60-AB43-39490543B4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 centric or at least data adjacent role</a:t>
            </a:r>
          </a:p>
          <a:p>
            <a:r>
              <a:rPr lang="en-US" dirty="0"/>
              <a:t>Ask or have been asked</a:t>
            </a:r>
          </a:p>
          <a:p>
            <a:pPr lvl="1"/>
            <a:r>
              <a:rPr lang="en-US" dirty="0"/>
              <a:t>WHAT HAPPENED?</a:t>
            </a:r>
          </a:p>
          <a:p>
            <a:pPr lvl="1"/>
            <a:r>
              <a:rPr lang="en-US" dirty="0"/>
              <a:t>WHEN DID THIS HAPPEN?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200866-4DD1-4A67-890B-1D839330C1DB}"/>
              </a:ext>
            </a:extLst>
          </p:cNvPr>
          <p:cNvSpPr/>
          <p:nvPr/>
        </p:nvSpPr>
        <p:spPr>
          <a:xfrm>
            <a:off x="1005872" y="5943113"/>
            <a:ext cx="430973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3"/>
              </a:rPr>
              <a:t>https://www.flickr.com/photos/britishlibrary/11289228893/in/album-72157638906393085/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831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70D3-0198-48BE-9B49-BBBA26DB4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126CA-EFFB-486A-B8C1-0496FCF2E6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Bill Fellows</a:t>
            </a:r>
          </a:p>
          <a:p>
            <a:r>
              <a:rPr lang="en-US" dirty="0"/>
              <a:t>Principal Consultant Sterling Data Consulting</a:t>
            </a:r>
          </a:p>
          <a:p>
            <a:r>
              <a:rPr lang="en-US" dirty="0"/>
              <a:t>Microsoft Data Platform MVP 2014 – 2019</a:t>
            </a:r>
          </a:p>
          <a:p>
            <a:r>
              <a:rPr lang="en-US" dirty="0"/>
              <a:t>Loves SSIS, TSQL, Python, problem solving</a:t>
            </a:r>
          </a:p>
          <a:p>
            <a:r>
              <a:rPr lang="en-US" dirty="0"/>
              <a:t>Here to help</a:t>
            </a:r>
          </a:p>
          <a:p>
            <a:r>
              <a:rPr lang="en-US" dirty="0">
                <a:hlinkClick r:id="rId2"/>
              </a:rPr>
              <a:t>Bill.fellows@sterlingdataconsulting.com</a:t>
            </a:r>
            <a:endParaRPr lang="en-US" dirty="0"/>
          </a:p>
          <a:p>
            <a:r>
              <a:rPr lang="en-US" dirty="0"/>
              <a:t>816.200.7682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1AC3E81-01D1-4434-B363-A2A752C781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0760" y="1731963"/>
            <a:ext cx="4428917" cy="405923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B33F67-E165-45FE-9C2F-974A3779C93E}"/>
              </a:ext>
            </a:extLst>
          </p:cNvPr>
          <p:cNvSpPr/>
          <p:nvPr/>
        </p:nvSpPr>
        <p:spPr>
          <a:xfrm>
            <a:off x="6520760" y="5943113"/>
            <a:ext cx="429909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4"/>
              </a:rPr>
              <a:t>https://www.flickr.com/photos/britishlibrary/11288301815/in/album-72157638906393085/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88811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04A9-C645-4FCE-A996-E73F0EE22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Mise </a:t>
            </a:r>
            <a:r>
              <a:rPr lang="en-US" dirty="0" err="1"/>
              <a:t>en</a:t>
            </a:r>
            <a:r>
              <a:rPr lang="en-US" dirty="0"/>
              <a:t> 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F13BD-DBCF-438B-B068-AFF28C328A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Create a Power BI account if you don't already have one. It's free. </a:t>
            </a:r>
          </a:p>
          <a:p>
            <a:r>
              <a:rPr lang="en-US" dirty="0">
                <a:effectLst/>
              </a:rPr>
              <a:t>If you want someone else to see your report, you will need a Power BI Pro license, which is $10 a month.</a:t>
            </a:r>
          </a:p>
          <a:p>
            <a:r>
              <a:rPr lang="en-US" dirty="0">
                <a:effectLst/>
              </a:rPr>
              <a:t>You can only create streaming datasets and the dashboards that consume them via the PBI Service, aka powerbi.com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C6F18-8282-44FF-9455-C388E0F746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Microsoft Power BI Desktop (aka MSI)</a:t>
            </a:r>
          </a:p>
          <a:p>
            <a:r>
              <a:rPr lang="en-US" dirty="0"/>
              <a:t>Power BI Desktop (Universal App via windows store)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9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C55AFD-B1E9-43C3-8635-EB123ACB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8F884-1F00-45FB-96F5-ED093DC9D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Issue</a:t>
            </a:r>
          </a:p>
          <a:p>
            <a:r>
              <a:rPr lang="en-US" dirty="0"/>
              <a:t>Capture Criteria</a:t>
            </a:r>
          </a:p>
          <a:p>
            <a:r>
              <a:rPr lang="en-US" dirty="0"/>
              <a:t>Establish Endpoint</a:t>
            </a:r>
          </a:p>
          <a:p>
            <a:r>
              <a:rPr lang="en-US" dirty="0"/>
              <a:t>Dashboard Design</a:t>
            </a:r>
          </a:p>
          <a:p>
            <a:r>
              <a:rPr lang="en-US" dirty="0"/>
              <a:t>Stream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1F39CC2-5947-4F25-A3D3-B53571E454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7626172"/>
              </p:ext>
            </p:extLst>
          </p:nvPr>
        </p:nvGraphicFramePr>
        <p:xfrm>
          <a:off x="913795" y="6219825"/>
          <a:ext cx="10353762" cy="400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3282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B8CBC-048F-422C-8C46-DE2A1A7A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A5C19-15CA-453A-8D83-DF0CB0062C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does “real time” mean</a:t>
            </a:r>
          </a:p>
          <a:p>
            <a:r>
              <a:rPr lang="en-US" dirty="0"/>
              <a:t>Is it really real time? Really </a:t>
            </a:r>
            <a:r>
              <a:rPr lang="en-US" dirty="0" err="1"/>
              <a:t>really</a:t>
            </a:r>
            <a:r>
              <a:rPr lang="en-US" dirty="0"/>
              <a:t>?</a:t>
            </a:r>
          </a:p>
          <a:p>
            <a:r>
              <a:rPr lang="en-US" dirty="0"/>
              <a:t>Data generation frequency</a:t>
            </a:r>
          </a:p>
          <a:p>
            <a:r>
              <a:rPr lang="en-US" dirty="0"/>
              <a:t>Pump up the volume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B700487E-3D6D-49D8-8DA1-6D9A924CCF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32148" y="1731963"/>
            <a:ext cx="3606141" cy="4059237"/>
          </a:xfrm>
        </p:spPr>
      </p:pic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7063186C-9064-4788-BD4F-97838EB46A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3322264"/>
              </p:ext>
            </p:extLst>
          </p:nvPr>
        </p:nvGraphicFramePr>
        <p:xfrm>
          <a:off x="797411" y="6257925"/>
          <a:ext cx="10353762" cy="400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45916012-4112-460C-9D45-F1C15B43C8B3}"/>
              </a:ext>
            </a:extLst>
          </p:cNvPr>
          <p:cNvSpPr/>
          <p:nvPr/>
        </p:nvSpPr>
        <p:spPr>
          <a:xfrm>
            <a:off x="6590985" y="5794281"/>
            <a:ext cx="428846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9"/>
              </a:rPr>
              <a:t>https://www.flickr.com/photos/britishlibrary/11287749756/in/album-72157638906393085/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9102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4A26934-CDBB-483B-83CC-115838D0A5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3331900"/>
              </p:ext>
            </p:extLst>
          </p:nvPr>
        </p:nvGraphicFramePr>
        <p:xfrm>
          <a:off x="797411" y="6238751"/>
          <a:ext cx="10353762" cy="400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8FB8CBC-048F-422C-8C46-DE2A1A7A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A5C19-15CA-453A-8D83-DF0CB0062C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metrics matter?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BD79A48-89AB-48E3-9855-B41E0BA3D0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6202363" y="2774632"/>
            <a:ext cx="5065712" cy="1973899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D55136C-8850-49B2-AC76-E22D6521388D}"/>
              </a:ext>
            </a:extLst>
          </p:cNvPr>
          <p:cNvSpPr/>
          <p:nvPr/>
        </p:nvSpPr>
        <p:spPr>
          <a:xfrm>
            <a:off x="6217710" y="4962525"/>
            <a:ext cx="506049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9"/>
              </a:rPr>
              <a:t>https://www.flickr.com/photos/britishlibrary/11303067153/in/album-72157638906393085/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20616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8DBD4101-C1AF-4840-9DE1-AAC5B37D76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0072253"/>
              </p:ext>
            </p:extLst>
          </p:nvPr>
        </p:nvGraphicFramePr>
        <p:xfrm>
          <a:off x="797411" y="6238750"/>
          <a:ext cx="10353762" cy="400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8FB8CBC-048F-422C-8C46-DE2A1A7A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A5C19-15CA-453A-8D83-DF0CB0062C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Define the shape</a:t>
            </a:r>
          </a:p>
          <a:p>
            <a:r>
              <a:rPr lang="en-US" dirty="0"/>
              <a:t>Primitive types: string, datetime, floating points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55136C-8850-49B2-AC76-E22D6521388D}"/>
              </a:ext>
            </a:extLst>
          </p:cNvPr>
          <p:cNvSpPr/>
          <p:nvPr/>
        </p:nvSpPr>
        <p:spPr>
          <a:xfrm>
            <a:off x="6138604" y="5907253"/>
            <a:ext cx="51932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8"/>
              </a:rPr>
              <a:t>https://www.flickr.com/photos/britishlibrary/11304246774/in/album-72157638906393085/</a:t>
            </a:r>
            <a:endParaRPr lang="en-US" sz="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A13DE3-B7D7-46AA-A698-8C6C05BFE2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9"/>
          <a:stretch>
            <a:fillRect/>
          </a:stretch>
        </p:blipFill>
        <p:spPr>
          <a:xfrm>
            <a:off x="6202363" y="2095279"/>
            <a:ext cx="5065712" cy="3332604"/>
          </a:xfrm>
        </p:spPr>
      </p:pic>
    </p:spTree>
    <p:extLst>
      <p:ext uri="{BB962C8B-B14F-4D97-AF65-F5344CB8AC3E}">
        <p14:creationId xmlns:p14="http://schemas.microsoft.com/office/powerpoint/2010/main" val="1678847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BDC58FE0-0B69-48A3-A85A-D5961513AD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3027104"/>
              </p:ext>
            </p:extLst>
          </p:nvPr>
        </p:nvGraphicFramePr>
        <p:xfrm>
          <a:off x="797411" y="6248400"/>
          <a:ext cx="10353762" cy="400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8FB8CBC-048F-422C-8C46-DE2A1A7A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 Endpoint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74A706B-DC35-47AD-ADCA-616445B013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8"/>
          <a:stretch>
            <a:fillRect/>
          </a:stretch>
        </p:blipFill>
        <p:spPr>
          <a:xfrm>
            <a:off x="2723929" y="2808999"/>
            <a:ext cx="1440305" cy="1905165"/>
          </a:xfr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52E55EFF-E53D-4D5A-9A2F-2A9B1133DF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9"/>
          <a:stretch>
            <a:fillRect/>
          </a:stretch>
        </p:blipFill>
        <p:spPr>
          <a:xfrm>
            <a:off x="7354732" y="1731963"/>
            <a:ext cx="2760973" cy="4059237"/>
          </a:xfrm>
        </p:spPr>
      </p:pic>
    </p:spTree>
    <p:extLst>
      <p:ext uri="{BB962C8B-B14F-4D97-AF65-F5344CB8AC3E}">
        <p14:creationId xmlns:p14="http://schemas.microsoft.com/office/powerpoint/2010/main" val="3611166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1155</TotalTime>
  <Words>719</Words>
  <Application>Microsoft Office PowerPoint</Application>
  <PresentationFormat>Widescreen</PresentationFormat>
  <Paragraphs>147</Paragraphs>
  <Slides>17</Slides>
  <Notes>6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Calisto MT</vt:lpstr>
      <vt:lpstr>Wingdings 2</vt:lpstr>
      <vt:lpstr>Slate</vt:lpstr>
      <vt:lpstr>Real Time Monitoring with Power BI</vt:lpstr>
      <vt:lpstr>About You</vt:lpstr>
      <vt:lpstr>About Me</vt:lpstr>
      <vt:lpstr>Mise en place</vt:lpstr>
      <vt:lpstr>Outline</vt:lpstr>
      <vt:lpstr>Problem Domain</vt:lpstr>
      <vt:lpstr>Criteria</vt:lpstr>
      <vt:lpstr>Establish Endpoint</vt:lpstr>
      <vt:lpstr>Establish Endpoint</vt:lpstr>
      <vt:lpstr>Dashboard Design</vt:lpstr>
      <vt:lpstr>Stream</vt:lpstr>
      <vt:lpstr>Stream</vt:lpstr>
      <vt:lpstr>Take aways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Monitoring with Power BI</dc:title>
  <dc:creator>William J. Fellows</dc:creator>
  <cp:lastModifiedBy>William J. Fellows</cp:lastModifiedBy>
  <cp:revision>25</cp:revision>
  <dcterms:created xsi:type="dcterms:W3CDTF">2019-08-09T01:55:04Z</dcterms:created>
  <dcterms:modified xsi:type="dcterms:W3CDTF">2019-08-10T18:19:20Z</dcterms:modified>
</cp:coreProperties>
</file>