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6" r:id="rId5"/>
    <p:sldId id="260" r:id="rId6"/>
    <p:sldId id="261" r:id="rId7"/>
    <p:sldId id="273" r:id="rId8"/>
    <p:sldId id="274" r:id="rId9"/>
    <p:sldId id="262" r:id="rId10"/>
    <p:sldId id="25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5503" autoAdjust="0"/>
  </p:normalViewPr>
  <p:slideViewPr>
    <p:cSldViewPr snapToGrid="0">
      <p:cViewPr varScale="1">
        <p:scale>
          <a:sx n="89" d="100"/>
          <a:sy n="89" d="100"/>
        </p:scale>
        <p:origin x="96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DAB0-0501-4E5A-99D9-4F34B33EA48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35EFC-FB85-46C2-B66D-1D634388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3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.stackexchange.com/questions/8650/measuring-accuracy-of-latitude-and-longitud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don’t ask me to spell Bureau or Meteorology without spellcheck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hlinkClick r:id="rId3"/>
              </a:rPr>
              <a:t>https://gis.stackexchange.com/questions/8650/measuring-accuracy-of-latitude-and-longitude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6147-603F-ECA7-4605-86D9C2413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EA28-D490-DBA7-717F-0246E82A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9012-0D41-3266-F1F8-3D35581E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923A-6D26-C619-735B-607E9438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6695-5918-2D76-AA80-9B389DA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8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5D28-EFB1-5019-4C8E-2F0ED2EE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94958-DD23-692B-BAB7-5AD502AD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6F55-8345-230C-1A85-9F405988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B679-85AC-6437-7C23-11483D8F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0537-72FC-7B55-9667-2FCBB8F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A21A-0177-6673-873B-1356A5F84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4212D-CE1F-8156-6762-56743639C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A87D-36FE-2FD7-EB17-041786C8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9CE2-E6E8-E73E-EAB9-847C9B89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7105-C155-1849-C81E-8A48A4F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94B4-23BE-DAAA-8BB7-400348A2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1435-CC60-9714-BC0B-7C152445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9573-1C38-F35F-B3DA-FCFD288E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32DA-1EA9-F524-5628-5BB86F8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9A78-451A-7124-F0E1-6A565277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EC10-498A-591A-6156-1B6C06D8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0617A-AB93-EEB7-8A97-7970C8B1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1AEA-D6A3-8A09-EBA4-7BC1956B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204A-71A9-F4FC-AB7E-026BEF8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DA81-BEB0-4CE1-27FE-CA6C692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0FBE-E46F-A039-C72A-D603192B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E874-AE7E-BAFC-DF6A-59A4C45D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4F72C-19AC-7DB9-DD09-88AE124A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AECA-CB9E-03A0-8091-ADB2671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541B-0A6F-3B8D-1FEC-1D04F233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2493-E916-4352-A168-6C8E45E2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55FE-8287-68B6-0A65-B08520A4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2660-5EA2-B4D7-D530-3915C188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B481-2235-74A8-CC42-A1CE4FA2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BF4CB-6726-7400-1496-4774F8B8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7289-738B-7A37-0217-C9DDCCFAA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E7CAF-0799-6332-BAE0-3CD95F84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CB8C3-1973-9CB3-D7B0-554F25CE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85D45-B95C-B75F-2A13-4886BE9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0BDE-4D57-3958-8C1D-A8AD2F45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D3BD-9646-F7D2-FBA7-5C30D3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75BED-BDA4-CE07-92B8-8BC5A041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8DAB-1C55-3528-B656-41841DAB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D9698-09DF-3215-C84E-DF97CA3F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FD5F7-9D13-DD5E-9573-E626BA03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42E6-6890-AFEF-85D2-F2214DF5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D76E-99AD-3F5C-6AD1-F71EBB2A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1724-6E4F-701E-B91A-5B898C2F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3837D-46D8-A20B-0588-CF1FA33B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2A131-BA7C-65C0-E80A-330CBEF5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B53E-78B6-B7B4-8AED-9747F455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4F81-C577-4AFE-9D07-032E3120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5FB7-1F62-B106-0AA5-9D70CAD3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6F32A-BAF0-0358-0638-C6ACE4E58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8CB24-9A5C-E3B8-F25A-1C216AD00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17B4-C1DF-D2B1-D790-AA8CCA8D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DB9D-C42D-0F3C-1901-9061A869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3C41-7AB4-2E99-D23E-217799F4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2F1E5-A7EA-21EF-579D-FA1C0845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3AE8-48B7-0604-B806-F23941DD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5740-5B27-B327-F29E-E23267A7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C500-7177-0465-835A-AA75E3203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B632-0B6F-0E2D-3E49-4757FC773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681C-1D29-828B-A456-E37A9624E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Integrating Weather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E1B2-EE16-96CD-AF0E-BA349CD25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E266-6ED5-BE97-37D8-5BCA28A9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F7AD-BE7C-2786-BD35-3D06A7E8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endParaRPr lang="en-US" dirty="0"/>
          </a:p>
          <a:p>
            <a:r>
              <a:rPr lang="en-US" dirty="0" err="1"/>
              <a:t>Grib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16D0-9FB1-F90F-4C92-94FC6EA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1740-11A8-A35E-187B-ADFA4617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2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3FCD-C461-F4C8-B684-E7321668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7142-9FFD-16F8-A406-C18838A1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r>
              <a:rPr lang="en-US" dirty="0"/>
              <a:t>In-situ vs Remote instruments</a:t>
            </a:r>
          </a:p>
          <a:p>
            <a:r>
              <a:rPr lang="en-US" dirty="0"/>
              <a:t>House rules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Hourly/daily</a:t>
            </a:r>
          </a:p>
          <a:p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2118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1A37-BE48-7D5A-4DDA-F4E5E1CE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FF98-0115-DCA2-20D2-62B8F9AD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841-0D95-4BE4-0613-4147D0DE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E48C-3F0E-2D95-31D7-34768D51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the weather impacted our business?</a:t>
            </a:r>
          </a:p>
        </p:txBody>
      </p:sp>
    </p:spTree>
    <p:extLst>
      <p:ext uri="{BB962C8B-B14F-4D97-AF65-F5344CB8AC3E}">
        <p14:creationId xmlns:p14="http://schemas.microsoft.com/office/powerpoint/2010/main" val="21972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533-4E6C-6281-3794-C1FE2495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678C-6EC2-C7E3-6430-3A098E06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– high low, hourly</a:t>
            </a:r>
          </a:p>
        </p:txBody>
      </p:sp>
    </p:spTree>
    <p:extLst>
      <p:ext uri="{BB962C8B-B14F-4D97-AF65-F5344CB8AC3E}">
        <p14:creationId xmlns:p14="http://schemas.microsoft.com/office/powerpoint/2010/main" val="17874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53DF-C29D-2F26-2D4E-F8677D8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C11F-761A-0A80-4B41-8F4B9EB3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US: NOAA; Bureau of Meteorology (BoM)</a:t>
            </a:r>
          </a:p>
          <a:p>
            <a:r>
              <a:rPr lang="en-US" dirty="0"/>
              <a:t>Data Brokers</a:t>
            </a:r>
          </a:p>
          <a:p>
            <a:r>
              <a:rPr lang="en-US" dirty="0"/>
              <a:t>Qualified Independent Weather Observers</a:t>
            </a:r>
          </a:p>
          <a:p>
            <a:r>
              <a:rPr lang="en-US" dirty="0"/>
              <a:t>Raw vs interpreted </a:t>
            </a:r>
          </a:p>
        </p:txBody>
      </p:sp>
    </p:spTree>
    <p:extLst>
      <p:ext uri="{BB962C8B-B14F-4D97-AF65-F5344CB8AC3E}">
        <p14:creationId xmlns:p14="http://schemas.microsoft.com/office/powerpoint/2010/main" val="312165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9399-9879-D5D6-0839-FBAE1CC3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5CBE-DE16-3DF8-09A2-992F76FE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Latitude (up/down) Y coordinate</a:t>
            </a:r>
          </a:p>
          <a:p>
            <a:r>
              <a:rPr lang="en-US" dirty="0"/>
              <a:t>Longitude (left/right) X coordinate</a:t>
            </a:r>
          </a:p>
        </p:txBody>
      </p:sp>
    </p:spTree>
    <p:extLst>
      <p:ext uri="{BB962C8B-B14F-4D97-AF65-F5344CB8AC3E}">
        <p14:creationId xmlns:p14="http://schemas.microsoft.com/office/powerpoint/2010/main" val="99109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6D7F-2A93-6B3D-1802-9C53502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  <a:br>
              <a:rPr lang="en-US" dirty="0"/>
            </a:br>
            <a:r>
              <a:rPr lang="en-US" dirty="0"/>
              <a:t>Longitude -91.74983737245891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869B-D93E-7304-3819-DCFE1117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South</a:t>
            </a:r>
          </a:p>
          <a:p>
            <a:r>
              <a:rPr lang="en-US" dirty="0"/>
              <a:t>9x.xxxxx (1000 km – identify continent/ocean)</a:t>
            </a:r>
          </a:p>
          <a:p>
            <a:r>
              <a:rPr lang="en-US" dirty="0"/>
              <a:t>x1.xxxxx (111 km – identify state/country)</a:t>
            </a:r>
          </a:p>
          <a:p>
            <a:r>
              <a:rPr lang="en-US" dirty="0"/>
              <a:t>xx.7xxxx (11.1 km – identify city)</a:t>
            </a:r>
          </a:p>
          <a:p>
            <a:r>
              <a:rPr lang="en-US" dirty="0"/>
              <a:t>xx.x4xxx (1.1 km – identify village)</a:t>
            </a:r>
          </a:p>
          <a:p>
            <a:r>
              <a:rPr lang="en-US" dirty="0"/>
              <a:t>xx.xx9xx (110 m – identify ag field/institutional campus)</a:t>
            </a:r>
          </a:p>
          <a:p>
            <a:r>
              <a:rPr lang="en-US" dirty="0"/>
              <a:t>xx.xxx8x (11 m – identify a parcel of land)</a:t>
            </a:r>
          </a:p>
          <a:p>
            <a:r>
              <a:rPr lang="en-US" dirty="0"/>
              <a:t>xx.xxxx3 (1.1 m – identify a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these ideas we can construct a table of what each digit in a decimal degree signifies: &#10;The sign tells us whether we are north or south, east or west on the globe. &#10;• A nonzero hundreds digit tells us we're using longitude, not &#10;• The tens digit gives a position to about 1,000 kilometers. It gives us useful information about &#10;what continent or ocean we are on. &#10;• The units digit (one decimal degree) gives a position up to 111 kilometers (60 nautical miles, &#10;about 69 miles) It can tell us roughly what large state or country we are in. &#10;• The first decimal place is worth up to 11.1 km: it can distinguish the position of one large city &#10;from a neighboring large city. &#10;The second decimal place is worth up to 1_1 km: it can separate one village from the next &#10;• The third decimal place is worth up to 110 m: it can identify a large agricultural field or &#10;institutional campus. &#10;• The fourth decimal place is worth up to 11 m: it can identify a parcel of land. It is comparable to &#10;the typical accuracy of an uncorrected GPS unit with no interference. &#10;The fifth decimal place is worth up to m: it distinguish trees from each other. Accuracy to &#10;this level with commercial GPS units can only be achieved With differential correction. &#10;The sixth decimal place is worth up to 0.11 m: you can use this for laying out structures in &#10;detail, for designing landscapes, building roads. It should be more than good enough for tracking &#10;movements of glaciers and rivers. This can be achieved by taking painstaking measures with &#10;GPS, such as differentially corrected GPS. &#10;The seventh decimal place is worth up to 11 mm: this is good for much surveying and is near &#10;the limit of what GPS-based techniques can achieve. &#10;The eighth decimal place is worth up to 1.1 mm: this is good for charting motions of tectonic &#10;plates and movements of volcanoes Permanent, corrected, constantly-running GPS base &#10;stations might be able to achieve this level of accuracy. &#10;The ninth decimal place is worth up to 110 microns we are getting into the range of &#10;microscopy. For almost any conceivable application with earth positions, this is overkill and will &#10;be more precise than the accuracy of any surveying device. &#10;• Ten or more decimal places indicates a computer or calculator was used and that no attention &#10;was paid to the fact that the extra decimals are useless Be careful, because unless you are the &#10;one reading these numbers off the device, this can indicate low quality processing' ">
            <a:extLst>
              <a:ext uri="{FF2B5EF4-FFF2-40B4-BE49-F238E27FC236}">
                <a16:creationId xmlns:a16="http://schemas.microsoft.com/office/drawing/2014/main" id="{9F813DE6-8A8A-874D-1C36-EF7E37B6F5A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" y="-1"/>
            <a:ext cx="6548718" cy="679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3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E02-A6D1-CAF1-BF73-E34D6F3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Space, Math,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6E07-6692-C4F0-EA42-FE35CABB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205</Words>
  <Application>Microsoft Office PowerPoint</Application>
  <PresentationFormat>Widescreen</PresentationFormat>
  <Paragraphs>43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Integrating Weather Data</vt:lpstr>
      <vt:lpstr>About me</vt:lpstr>
      <vt:lpstr>Problem Definition</vt:lpstr>
      <vt:lpstr>Weather</vt:lpstr>
      <vt:lpstr>Data Acquisition</vt:lpstr>
      <vt:lpstr>Geolocation</vt:lpstr>
      <vt:lpstr>Precision Longitude -91.74983737245891</vt:lpstr>
      <vt:lpstr>PowerPoint Presentation</vt:lpstr>
      <vt:lpstr>Space, Math, and Projections</vt:lpstr>
      <vt:lpstr>Data Files</vt:lpstr>
      <vt:lpstr>Tooling</vt:lpstr>
      <vt:lpstr>Library</vt:lpstr>
      <vt:lpstr>Design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J. Fellows</dc:creator>
  <cp:lastModifiedBy>William J. Fellows</cp:lastModifiedBy>
  <cp:revision>7</cp:revision>
  <dcterms:created xsi:type="dcterms:W3CDTF">2022-08-08T15:36:07Z</dcterms:created>
  <dcterms:modified xsi:type="dcterms:W3CDTF">2022-08-08T20:27:08Z</dcterms:modified>
</cp:coreProperties>
</file>