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71" r:id="rId9"/>
    <p:sldId id="265" r:id="rId10"/>
    <p:sldId id="266" r:id="rId11"/>
    <p:sldId id="262" r:id="rId12"/>
    <p:sldId id="267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C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 dirty="0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22C1-64F1-4C62-90CA-7460260A676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C8D97-66AF-4DFC-86F0-4411952E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your car, credit card transaction processing, dynamic pricing, sensor readings, texting, maps</a:t>
            </a:r>
          </a:p>
          <a:p>
            <a:r>
              <a:rPr lang="en-US" dirty="0"/>
              <a:t>Quantify things. Frequency of data being generated? How many data points in a generation?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your car, credit card transaction processing, dynamic pricing, sensor readings</a:t>
            </a:r>
          </a:p>
          <a:p>
            <a:r>
              <a:rPr lang="en-US" dirty="0"/>
              <a:t>Quantify things. Frequency of data being generated? How many data points in a generation?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your car, credit card transaction processing, dynamic pricing, sensor readings</a:t>
            </a:r>
          </a:p>
          <a:p>
            <a:r>
              <a:rPr lang="en-US" dirty="0"/>
              <a:t>Quantify things. Frequency of data being generated? How many data points in a generation?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your car, credit card transaction processing, dynamic pricing, sensor readings</a:t>
            </a:r>
          </a:p>
          <a:p>
            <a:r>
              <a:rPr lang="en-US" dirty="0"/>
              <a:t>Quantify things. Frequency of data being generated? How many data points in a generation?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you like what you get because that’s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code provided, </a:t>
            </a:r>
            <a:r>
              <a:rPr lang="en-US" dirty="0" err="1"/>
              <a:t>ish</a:t>
            </a:r>
            <a:r>
              <a:rPr lang="en-US" dirty="0"/>
              <a:t>, when you establish the endpoint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britishlibrary/11303446793/in/album-72157638906393085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ickr.com/photos/britishlibrary/11169538475/in/album-72157638906393085/" TargetMode="External"/><Relationship Id="rId4" Type="http://schemas.openxmlformats.org/officeDocument/2006/relationships/hyperlink" Target="https://www.flickr.com/photos/britishlibrary/11302069825/in/album-72157638906393085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ickr.com/photos/britishlibrary/11144964175/in/album-72157638906393085/" TargetMode="External"/><Relationship Id="rId4" Type="http://schemas.openxmlformats.org/officeDocument/2006/relationships/hyperlink" Target="https://www.flickr.com/photos/britishlibrary/11130437034/in/album-72157638906393085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ritishlibrary/11142674924/in/album-72157638906393085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ritishlibrary/11289228893/in/album-72157638906393085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Bill.fellows@sterlingdataconsulting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ickr.com/photos/britishlibrary/11288301815/in/album-7215763890639308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www.flickr.com/photos/britishlibrary/11287749756/in/album-72157638906393085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www.flickr.com/photos/britishlibrary/11303067153/in/album-72157638906393085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britishlibrary/11304246774/in/album-72157638906393085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https://www.flickr.com/photos/britishlibrary/11303067153/in/album-7215763890639308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6C41-358E-4BD8-AAC7-545142B34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Time Monitoring with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D7CA4-4B5E-464F-BCC0-73F2441D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9CB86C5-8876-4A74-A38F-3B4FE9FC8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888046"/>
              </p:ext>
            </p:extLst>
          </p:nvPr>
        </p:nvGraphicFramePr>
        <p:xfrm>
          <a:off x="797411" y="6238751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incantations required</a:t>
            </a:r>
          </a:p>
          <a:p>
            <a:r>
              <a:rPr lang="en-US" dirty="0"/>
              <a:t>But possibly considered helpful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5136C-8850-49B2-AC76-E22D6521388D}"/>
              </a:ext>
            </a:extLst>
          </p:cNvPr>
          <p:cNvSpPr/>
          <p:nvPr/>
        </p:nvSpPr>
        <p:spPr>
          <a:xfrm>
            <a:off x="6202363" y="575500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8"/>
              </a:rPr>
              <a:t>https://www.flickr.com/photos/britishlibrary/11303446793/in/album-72157638906393085/</a:t>
            </a:r>
            <a:endParaRPr lang="en-US" sz="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81B5F0F-E96C-422A-BE37-956AC4682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6202363" y="1855909"/>
            <a:ext cx="5065712" cy="3811345"/>
          </a:xfrm>
        </p:spPr>
      </p:pic>
    </p:spTree>
    <p:extLst>
      <p:ext uri="{BB962C8B-B14F-4D97-AF65-F5344CB8AC3E}">
        <p14:creationId xmlns:p14="http://schemas.microsoft.com/office/powerpoint/2010/main" val="304161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29D-ECBA-40DD-A11A-6F1CDB9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E1AF-2A09-4F4F-B1C1-53F3F0CBD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D0A8A-A4AE-44E2-B5AA-2C02BE0640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29D-ECBA-40DD-A11A-6F1CDB9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8755B7-C514-457F-9A29-F78135E1F8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088909"/>
            <a:ext cx="5059363" cy="334534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014523-D2CA-495E-BBB7-29315E6BC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8993" y="1731963"/>
            <a:ext cx="4472452" cy="405923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DC9E17-595A-4CED-B28A-FD5274F2B798}"/>
              </a:ext>
            </a:extLst>
          </p:cNvPr>
          <p:cNvSpPr/>
          <p:nvPr/>
        </p:nvSpPr>
        <p:spPr>
          <a:xfrm>
            <a:off x="913795" y="61406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4"/>
              </a:rPr>
              <a:t>https://www.flickr.com/photos/britishlibrary/11302069825/in/album-72157638906393085/</a:t>
            </a:r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AD99AA-9E6F-49C4-8D9C-714FBA25B6AE}"/>
              </a:ext>
            </a:extLst>
          </p:cNvPr>
          <p:cNvSpPr/>
          <p:nvPr/>
        </p:nvSpPr>
        <p:spPr>
          <a:xfrm>
            <a:off x="6202892" y="61406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5"/>
              </a:rPr>
              <a:t>https://www.flickr.com/photos/britishlibrary/11169538475/in/album-72157638906393085/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3182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DC0D-4B74-4D52-96AF-B598E4BD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8D8878-6FA6-4B99-AC5D-58933D4AEB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1885" y="1731963"/>
            <a:ext cx="3784392" cy="405923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329E93-8837-4C17-AD67-E099786EEC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8748" y="1731963"/>
            <a:ext cx="3332941" cy="405923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853200-0528-4159-855A-FFD7FF3B0AD4}"/>
              </a:ext>
            </a:extLst>
          </p:cNvPr>
          <p:cNvSpPr/>
          <p:nvPr/>
        </p:nvSpPr>
        <p:spPr>
          <a:xfrm>
            <a:off x="913795" y="59435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4"/>
              </a:rPr>
              <a:t>https://www.flickr.com/photos/britishlibrary/11130437034/in/album-72157638906393085/</a:t>
            </a:r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BD16E-2EDE-4AF3-A334-59DEA31F1AFD}"/>
              </a:ext>
            </a:extLst>
          </p:cNvPr>
          <p:cNvSpPr/>
          <p:nvPr/>
        </p:nvSpPr>
        <p:spPr>
          <a:xfrm>
            <a:off x="6202892" y="59435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5"/>
              </a:rPr>
              <a:t>https://www.flickr.com/photos/britishlibrary/11144964175/in/album-72157638906393085/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4927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2A15-7AF8-4BB4-B053-BB1D459E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B00412-3060-44FE-8A28-41DDDCAD4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005165"/>
            <a:ext cx="5059363" cy="35128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A991B-8159-4456-AA37-10669F372B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9EB7E-1D9A-4820-975E-F492C7A2C8BF}"/>
              </a:ext>
            </a:extLst>
          </p:cNvPr>
          <p:cNvSpPr/>
          <p:nvPr/>
        </p:nvSpPr>
        <p:spPr>
          <a:xfrm>
            <a:off x="913795" y="61406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3"/>
              </a:rPr>
              <a:t>https://www.flickr.com/photos/britishlibrary/11142674924/in/album-72157638906393085/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4827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350A87-51B1-4DCB-A129-DE7E4892A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994796"/>
              </p:ext>
            </p:extLst>
          </p:nvPr>
        </p:nvGraphicFramePr>
        <p:xfrm>
          <a:off x="919119" y="591879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09C41B44-C2B5-4697-864E-A01EA0725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7275"/>
              </p:ext>
            </p:extLst>
          </p:nvPr>
        </p:nvGraphicFramePr>
        <p:xfrm>
          <a:off x="919119" y="1382233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E4A4F49C-E007-4618-9ED4-B638606C3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6424"/>
              </p:ext>
            </p:extLst>
          </p:nvPr>
        </p:nvGraphicFramePr>
        <p:xfrm>
          <a:off x="919119" y="2083981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3CF0F05-CC46-4DAD-A38F-5E234AF5D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010458"/>
              </p:ext>
            </p:extLst>
          </p:nvPr>
        </p:nvGraphicFramePr>
        <p:xfrm>
          <a:off x="919119" y="2854741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5448F083-514D-49C9-AB51-8D9841255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742260"/>
              </p:ext>
            </p:extLst>
          </p:nvPr>
        </p:nvGraphicFramePr>
        <p:xfrm>
          <a:off x="919119" y="3662615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9FC4E46C-F3EA-4B66-A981-65498FD22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631648"/>
              </p:ext>
            </p:extLst>
          </p:nvPr>
        </p:nvGraphicFramePr>
        <p:xfrm>
          <a:off x="919119" y="4432104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5729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9A6-AAE7-4BEC-9320-850B8F7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EA63F2-BB6E-491C-9079-179507EF27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2123" y="1731963"/>
            <a:ext cx="3163916" cy="405923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B9EBD1-D9BC-4D60-AB43-39490543B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centric or at least data adjacent role</a:t>
            </a:r>
          </a:p>
          <a:p>
            <a:r>
              <a:rPr lang="en-US" dirty="0"/>
              <a:t>Ask or have been asked</a:t>
            </a:r>
          </a:p>
          <a:p>
            <a:pPr lvl="1"/>
            <a:r>
              <a:rPr lang="en-US" dirty="0"/>
              <a:t>WHAT HAPPENED?</a:t>
            </a:r>
          </a:p>
          <a:p>
            <a:pPr lvl="1"/>
            <a:r>
              <a:rPr lang="en-US" dirty="0"/>
              <a:t>WHEN DID THIS HAPPEN?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00866-4DD1-4A67-890B-1D839330C1DB}"/>
              </a:ext>
            </a:extLst>
          </p:cNvPr>
          <p:cNvSpPr/>
          <p:nvPr/>
        </p:nvSpPr>
        <p:spPr>
          <a:xfrm>
            <a:off x="1005872" y="5943113"/>
            <a:ext cx="4309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https://www.flickr.com/photos/britishlibrary/11289228893/in/album-72157638906393085/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831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70D3-0198-48BE-9B49-BBBA26DB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6CA-EFFB-486A-B8C1-0496FCF2E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Bill Fellows</a:t>
            </a:r>
          </a:p>
          <a:p>
            <a:r>
              <a:rPr lang="en-US" dirty="0"/>
              <a:t>Principal Consultant Sterling Data Consulting</a:t>
            </a:r>
          </a:p>
          <a:p>
            <a:r>
              <a:rPr lang="en-US" dirty="0"/>
              <a:t>Microsoft Data Platform MVP 2014 – 2019</a:t>
            </a:r>
          </a:p>
          <a:p>
            <a:r>
              <a:rPr lang="en-US" dirty="0"/>
              <a:t>Loves SSIS, TSQL, Python, problem solving</a:t>
            </a:r>
          </a:p>
          <a:p>
            <a:r>
              <a:rPr lang="en-US" dirty="0"/>
              <a:t>Here to help</a:t>
            </a:r>
          </a:p>
          <a:p>
            <a:r>
              <a:rPr lang="en-US" dirty="0">
                <a:hlinkClick r:id="rId2"/>
              </a:rPr>
              <a:t>Bill.fellows@sterlingdataconsulting.com</a:t>
            </a:r>
            <a:endParaRPr lang="en-US" dirty="0"/>
          </a:p>
          <a:p>
            <a:r>
              <a:rPr lang="en-US" dirty="0"/>
              <a:t>816.200.7682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1AC3E81-01D1-4434-B363-A2A752C78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0760" y="1731963"/>
            <a:ext cx="4428917" cy="40592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33F67-E165-45FE-9C2F-974A3779C93E}"/>
              </a:ext>
            </a:extLst>
          </p:cNvPr>
          <p:cNvSpPr/>
          <p:nvPr/>
        </p:nvSpPr>
        <p:spPr>
          <a:xfrm>
            <a:off x="6520760" y="5943113"/>
            <a:ext cx="42990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https://www.flickr.com/photos/britishlibrary/11288301815/in/album-72157638906393085/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8881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55AFD-B1E9-43C3-8635-EB123ACB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8F884-1F00-45FB-96F5-ED093DC9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Issue</a:t>
            </a:r>
          </a:p>
          <a:p>
            <a:r>
              <a:rPr lang="en-US" dirty="0"/>
              <a:t>Capture Criteria</a:t>
            </a:r>
          </a:p>
          <a:p>
            <a:r>
              <a:rPr lang="en-US" dirty="0"/>
              <a:t>Establish Endpoint</a:t>
            </a:r>
          </a:p>
          <a:p>
            <a:r>
              <a:rPr lang="en-US" dirty="0"/>
              <a:t>Dashboard Design</a:t>
            </a:r>
          </a:p>
          <a:p>
            <a:r>
              <a:rPr lang="en-US" dirty="0"/>
              <a:t>Stream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1F39CC2-5947-4F25-A3D3-B53571E45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626172"/>
              </p:ext>
            </p:extLst>
          </p:nvPr>
        </p:nvGraphicFramePr>
        <p:xfrm>
          <a:off x="913795" y="6219825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28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“real time” mean</a:t>
            </a:r>
          </a:p>
          <a:p>
            <a:r>
              <a:rPr lang="en-US" dirty="0"/>
              <a:t>Is it really real time? Really </a:t>
            </a:r>
            <a:r>
              <a:rPr lang="en-US" dirty="0" err="1"/>
              <a:t>really</a:t>
            </a:r>
            <a:r>
              <a:rPr lang="en-US" dirty="0"/>
              <a:t>?</a:t>
            </a:r>
          </a:p>
          <a:p>
            <a:r>
              <a:rPr lang="en-US" dirty="0"/>
              <a:t>Data generation frequency</a:t>
            </a:r>
          </a:p>
          <a:p>
            <a:r>
              <a:rPr lang="en-US" dirty="0"/>
              <a:t>Pump up the volume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B700487E-3D6D-49D8-8DA1-6D9A924CCF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2148" y="1731963"/>
            <a:ext cx="3606141" cy="4059237"/>
          </a:xfrm>
        </p:spPr>
      </p:pic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7063186C-9064-4788-BD4F-97838EB46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322264"/>
              </p:ext>
            </p:extLst>
          </p:nvPr>
        </p:nvGraphicFramePr>
        <p:xfrm>
          <a:off x="797411" y="6257925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5916012-4112-460C-9D45-F1C15B43C8B3}"/>
              </a:ext>
            </a:extLst>
          </p:cNvPr>
          <p:cNvSpPr/>
          <p:nvPr/>
        </p:nvSpPr>
        <p:spPr>
          <a:xfrm>
            <a:off x="6590985" y="5794281"/>
            <a:ext cx="42884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9"/>
              </a:rPr>
              <a:t>https://www.flickr.com/photos/britishlibrary/11287749756/in/album-72157638906393085/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9102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4A26934-CDBB-483B-83CC-115838D0A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331900"/>
              </p:ext>
            </p:extLst>
          </p:nvPr>
        </p:nvGraphicFramePr>
        <p:xfrm>
          <a:off x="797411" y="6238751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metrics matter?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D79A48-89AB-48E3-9855-B41E0BA3D0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202363" y="2774632"/>
            <a:ext cx="5065712" cy="197389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55136C-8850-49B2-AC76-E22D6521388D}"/>
              </a:ext>
            </a:extLst>
          </p:cNvPr>
          <p:cNvSpPr/>
          <p:nvPr/>
        </p:nvSpPr>
        <p:spPr>
          <a:xfrm>
            <a:off x="6217710" y="4962525"/>
            <a:ext cx="50604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9"/>
              </a:rPr>
              <a:t>https://www.flickr.com/photos/britishlibrary/11303067153/in/album-72157638906393085/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061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DBD4101-C1AF-4840-9DE1-AAC5B37D7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072253"/>
              </p:ext>
            </p:extLst>
          </p:nvPr>
        </p:nvGraphicFramePr>
        <p:xfrm>
          <a:off x="797411" y="6238750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the shape</a:t>
            </a:r>
          </a:p>
          <a:p>
            <a:r>
              <a:rPr lang="en-US" dirty="0"/>
              <a:t>Primitive types: string, datetime, floating points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5136C-8850-49B2-AC76-E22D6521388D}"/>
              </a:ext>
            </a:extLst>
          </p:cNvPr>
          <p:cNvSpPr/>
          <p:nvPr/>
        </p:nvSpPr>
        <p:spPr>
          <a:xfrm>
            <a:off x="6138604" y="5907253"/>
            <a:ext cx="5193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8"/>
              </a:rPr>
              <a:t>https://www.flickr.com/photos/britishlibrary/11304246774/in/album-72157638906393085/</a:t>
            </a:r>
            <a:endParaRPr lang="en-US" sz="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A13DE3-B7D7-46AA-A698-8C6C05BFE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6202363" y="2095279"/>
            <a:ext cx="5065712" cy="3332604"/>
          </a:xfrm>
        </p:spPr>
      </p:pic>
    </p:spTree>
    <p:extLst>
      <p:ext uri="{BB962C8B-B14F-4D97-AF65-F5344CB8AC3E}">
        <p14:creationId xmlns:p14="http://schemas.microsoft.com/office/powerpoint/2010/main" val="167884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DC58FE0-0B69-48A3-A85A-D5961513A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27104"/>
              </p:ext>
            </p:extLst>
          </p:nvPr>
        </p:nvGraphicFramePr>
        <p:xfrm>
          <a:off x="797411" y="6248400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Endpoint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4A706B-DC35-47AD-ADCA-616445B013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2723929" y="2808999"/>
            <a:ext cx="1440305" cy="1905165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2E55EFF-E53D-4D5A-9A2F-2A9B1133DF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7354732" y="1731963"/>
            <a:ext cx="2760973" cy="4059237"/>
          </a:xfrm>
        </p:spPr>
      </p:pic>
    </p:spTree>
    <p:extLst>
      <p:ext uri="{BB962C8B-B14F-4D97-AF65-F5344CB8AC3E}">
        <p14:creationId xmlns:p14="http://schemas.microsoft.com/office/powerpoint/2010/main" val="361116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E89D10B-6BD6-453D-A1B6-4EE8BA9E1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223396"/>
              </p:ext>
            </p:extLst>
          </p:nvPr>
        </p:nvGraphicFramePr>
        <p:xfrm>
          <a:off x="797411" y="6238750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get what you get and you don’t pitch a fit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D79A48-89AB-48E3-9855-B41E0BA3D0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202363" y="2774632"/>
            <a:ext cx="5065712" cy="197389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55136C-8850-49B2-AC76-E22D6521388D}"/>
              </a:ext>
            </a:extLst>
          </p:cNvPr>
          <p:cNvSpPr/>
          <p:nvPr/>
        </p:nvSpPr>
        <p:spPr>
          <a:xfrm>
            <a:off x="6217710" y="495176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9"/>
              </a:rPr>
              <a:t>https://www.flickr.com/photos/britishlibrary/11303067153/in/album-72157638906393085/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3076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153</TotalTime>
  <Words>582</Words>
  <Application>Microsoft Office PowerPoint</Application>
  <PresentationFormat>Widescreen</PresentationFormat>
  <Paragraphs>129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Calisto MT</vt:lpstr>
      <vt:lpstr>Wingdings 2</vt:lpstr>
      <vt:lpstr>Slate</vt:lpstr>
      <vt:lpstr>Real Time Monitoring with Power BI</vt:lpstr>
      <vt:lpstr>About You</vt:lpstr>
      <vt:lpstr>About Me</vt:lpstr>
      <vt:lpstr>Outline</vt:lpstr>
      <vt:lpstr>Problem Domain</vt:lpstr>
      <vt:lpstr>Criteria</vt:lpstr>
      <vt:lpstr>Establish Endpoint</vt:lpstr>
      <vt:lpstr>Establish Endpoint</vt:lpstr>
      <vt:lpstr>Dashboard Design</vt:lpstr>
      <vt:lpstr>Stream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Monitoring with Power BI</dc:title>
  <dc:creator>William J. Fellows</dc:creator>
  <cp:lastModifiedBy>William J. Fellows</cp:lastModifiedBy>
  <cp:revision>18</cp:revision>
  <dcterms:created xsi:type="dcterms:W3CDTF">2019-08-09T01:55:04Z</dcterms:created>
  <dcterms:modified xsi:type="dcterms:W3CDTF">2019-08-09T04:33:35Z</dcterms:modified>
</cp:coreProperties>
</file>