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FF98-0115-DCA2-20D2-62B8F9A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6E07-6692-C4F0-EA42-FE35CABB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Integrating Weather Data</vt:lpstr>
      <vt:lpstr>About me</vt:lpstr>
      <vt:lpstr>Problem Definition</vt:lpstr>
      <vt:lpstr>Data Acquisition</vt:lpstr>
      <vt:lpstr>Geolocation</vt:lpstr>
      <vt:lpstr>Space, Math, and Projections</vt:lpstr>
      <vt:lpstr>Data Files</vt:lpstr>
      <vt:lpstr>Tooling</vt:lpstr>
      <vt:lpstr>Library</vt:lpstr>
      <vt:lpstr>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2</cp:revision>
  <dcterms:created xsi:type="dcterms:W3CDTF">2022-08-08T15:36:07Z</dcterms:created>
  <dcterms:modified xsi:type="dcterms:W3CDTF">2022-08-08T19:44:09Z</dcterms:modified>
</cp:coreProperties>
</file>