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9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5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6269-43DF-426E-AD20-8436B2851D35}" type="datetimeFigureOut">
              <a:rPr lang="en-IN" smtClean="0"/>
              <a:t>30-Dec-2024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74" y="29109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UAT – Functional Testing</a:t>
            </a:r>
            <a:br>
              <a:rPr lang="en-US" sz="2400" dirty="0" smtClean="0"/>
            </a:br>
            <a:r>
              <a:rPr lang="en-US" sz="2400" dirty="0" smtClean="0"/>
              <a:t>NER – Non Functional Testing</a:t>
            </a:r>
            <a:br>
              <a:rPr lang="en-US" sz="2400" dirty="0" smtClean="0"/>
            </a:br>
            <a:r>
              <a:rPr lang="en-US" sz="2400" dirty="0" smtClean="0"/>
              <a:t>New - UAT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174" y="2770765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Application – BNCS</a:t>
            </a:r>
          </a:p>
          <a:p>
            <a:pPr algn="l"/>
            <a:r>
              <a:rPr lang="en-US" dirty="0" smtClean="0"/>
              <a:t>Trade – MCX</a:t>
            </a:r>
          </a:p>
          <a:p>
            <a:pPr algn="l"/>
            <a:r>
              <a:rPr lang="en-US" dirty="0" smtClean="0"/>
              <a:t>TCION – E-matcher</a:t>
            </a:r>
          </a:p>
          <a:p>
            <a:pPr algn="l"/>
            <a:r>
              <a:rPr lang="en-US" dirty="0" smtClean="0"/>
              <a:t>MTS – Order member exchanges login</a:t>
            </a:r>
          </a:p>
          <a:p>
            <a:pPr algn="l"/>
            <a:r>
              <a:rPr lang="en-US" dirty="0" smtClean="0"/>
              <a:t>T7 – Matcher, Exchange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EMDI / MDI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data goes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Encoding Technique – FAST protocol is used to encode EMDI/MDI Data</a:t>
            </a:r>
          </a:p>
          <a:p>
            <a:r>
              <a:rPr lang="en-US" dirty="0" smtClean="0"/>
              <a:t>Massive we look MDI </a:t>
            </a:r>
          </a:p>
          <a:p>
            <a:r>
              <a:rPr lang="en-US" dirty="0" smtClean="0"/>
              <a:t>Purpose: we send data to change to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41977"/>
              </p:ext>
            </p:extLst>
          </p:nvPr>
        </p:nvGraphicFramePr>
        <p:xfrm>
          <a:off x="1135148" y="2192866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8728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1293382"/>
                    </a:ext>
                  </a:extLst>
                </a:gridCol>
              </a:tblGrid>
              <a:tr h="353801">
                <a:tc>
                  <a:txBody>
                    <a:bodyPr/>
                    <a:lstStyle/>
                    <a:p>
                      <a:r>
                        <a:rPr lang="en-US" dirty="0" smtClean="0"/>
                        <a:t>EMDI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External Member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MTS Internal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Enchanced</a:t>
                      </a:r>
                      <a:r>
                        <a:rPr lang="en-US" dirty="0" smtClean="0"/>
                        <a:t> Market Data Interface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Data 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6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564092"/>
            <a:ext cx="10515600" cy="60907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comes in binary</a:t>
            </a:r>
          </a:p>
          <a:p>
            <a:r>
              <a:rPr lang="en-US" dirty="0" smtClean="0"/>
              <a:t>Decode – Templates given</a:t>
            </a:r>
          </a:p>
          <a:p>
            <a:r>
              <a:rPr lang="en-US" dirty="0" smtClean="0"/>
              <a:t>Steps to capture Data MDI-EMDI steps data:</a:t>
            </a:r>
          </a:p>
          <a:p>
            <a:r>
              <a:rPr lang="en-US" dirty="0" smtClean="0"/>
              <a:t>Types of Messages:</a:t>
            </a:r>
          </a:p>
          <a:p>
            <a:pPr lvl="1"/>
            <a:r>
              <a:rPr lang="en-US" dirty="0" smtClean="0"/>
              <a:t>If product state changes. We get msg.</a:t>
            </a:r>
          </a:p>
          <a:p>
            <a:pPr lvl="1"/>
            <a:r>
              <a:rPr lang="en-US" dirty="0" smtClean="0"/>
              <a:t>If instrument state changes. We get Msg.</a:t>
            </a:r>
          </a:p>
          <a:p>
            <a:r>
              <a:rPr lang="en-US" dirty="0" smtClean="0"/>
              <a:t>FAST protocol – To transmit the data over the Network. It uses XML files with format or structure which will broadcast the data accordingly.</a:t>
            </a:r>
          </a:p>
          <a:p>
            <a:r>
              <a:rPr lang="en-US" dirty="0" smtClean="0"/>
              <a:t>By Internet take data from IP with reference to FAST structure data gets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8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Password Encryption</a:t>
            </a:r>
          </a:p>
          <a:p>
            <a:r>
              <a:rPr lang="en-US" dirty="0" smtClean="0"/>
              <a:t>Excel read – pandas write open my excel</a:t>
            </a:r>
          </a:p>
          <a:p>
            <a:r>
              <a:rPr lang="en-US" dirty="0" smtClean="0"/>
              <a:t>Socket – connection between server and client. To build connection.</a:t>
            </a:r>
          </a:p>
          <a:p>
            <a:r>
              <a:rPr lang="en-US" dirty="0" smtClean="0"/>
              <a:t>Communication is TCP/IP protocol.</a:t>
            </a:r>
          </a:p>
          <a:p>
            <a:r>
              <a:rPr lang="en-US" dirty="0" smtClean="0"/>
              <a:t>Broadcast is Interfered, </a:t>
            </a:r>
            <a:r>
              <a:rPr lang="en-US" dirty="0"/>
              <a:t>E</a:t>
            </a:r>
            <a:r>
              <a:rPr lang="en-US" dirty="0" smtClean="0"/>
              <a:t>OBI EMDI, MDI are UDP protocol based.</a:t>
            </a:r>
          </a:p>
          <a:p>
            <a:r>
              <a:rPr lang="en-US" dirty="0" smtClean="0"/>
              <a:t>Network to Another Network data goes in packet in the form of byte data. This Entire data is called as byte stream.</a:t>
            </a:r>
          </a:p>
        </p:txBody>
      </p:sp>
    </p:spTree>
    <p:extLst>
      <p:ext uri="{BB962C8B-B14F-4D97-AF65-F5344CB8AC3E}">
        <p14:creationId xmlns:p14="http://schemas.microsoft.com/office/powerpoint/2010/main" val="12692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login</a:t>
            </a:r>
          </a:p>
          <a:p>
            <a:r>
              <a:rPr lang="en-US" dirty="0" smtClean="0"/>
              <a:t>Create socket with retrieve</a:t>
            </a:r>
          </a:p>
          <a:p>
            <a:r>
              <a:rPr lang="en-US" dirty="0" smtClean="0"/>
              <a:t>Read data from Excel</a:t>
            </a:r>
          </a:p>
          <a:p>
            <a:r>
              <a:rPr lang="en-US" dirty="0" smtClean="0"/>
              <a:t>Convert the data to byte stream.</a:t>
            </a:r>
          </a:p>
          <a:p>
            <a:r>
              <a:rPr lang="en-US" dirty="0" smtClean="0"/>
              <a:t>Send that data to server using socket.</a:t>
            </a:r>
          </a:p>
          <a:p>
            <a:r>
              <a:rPr lang="en-US" dirty="0" smtClean="0"/>
              <a:t>Then retrieving the difference from </a:t>
            </a:r>
          </a:p>
          <a:p>
            <a:r>
              <a:rPr lang="en-US" dirty="0" smtClean="0"/>
              <a:t>Decode the data of per retrieval for all remaining request /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VDATA" val="ew0KICAiZG9jSUQiOiAiYWNmYzVjMmUtMzc2ZC00MTc1LWI4M2UtYjVlYjhjYWY5MTEyIg0KfQ=="/>
  <p:tag name="GVDATA0" val="(end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UAT – Functional Testing NER – Non Functional Testing New - UAT</vt:lpstr>
      <vt:lpstr>EMDI / MDI</vt:lpstr>
      <vt:lpstr>PowerPoint Presentation</vt:lpstr>
      <vt:lpstr>Utility</vt:lpstr>
      <vt:lpstr>Execution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UAT – Functional Testing NER – Non Functional Testing New - UAT</dc:title>
  <dc:creator>External-Moin Shaikh/IT-Source/Technology</dc:creator>
  <cp:lastModifiedBy>External-Moin Shaikh/IT-Source/Technology</cp:lastModifiedBy>
  <cp:revision>7</cp:revision>
  <dcterms:created xsi:type="dcterms:W3CDTF">2024-12-30T10:01:43Z</dcterms:created>
  <dcterms:modified xsi:type="dcterms:W3CDTF">2024-12-30T12:19:53Z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VData">
    <vt:lpwstr>ew0KICAiZG9jSUQiOiAiYWNmYzVjMmUtMzc2ZC00MTc1LWI4M2UtYjVlYjhjYWY5MTEyIg0KfQ==</vt:lpwstr>
  </property>
  <property fmtid="{D5CDD505-2E9C-101B-9397-08002B2CF9AE}" pid="3" name="GVData0">
    <vt:lpwstr>(end)</vt:lpwstr>
  </property>
</Properties>
</file>