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6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1CBAF-0458-8488-2C5C-1A9811459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D51D9-AF01-9F7E-2BCE-4E6A7DA5D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27A82-0B1C-50E5-DAD4-3D2FCF4A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CE295-ABF8-5F5A-86A0-DA196CCD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E6318-F8CD-543E-9626-16F02E7E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2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EAF5-B84B-5776-16B4-98F39F5F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C45E3-E314-6111-9570-2CEF8E055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07731-C0C5-2A0B-DC20-44E8DAFC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7328C-9D54-B97A-CE3C-17E58FC2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EC5E2-23B6-0398-A5C2-5E27A525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1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9385EA-8645-35F9-F2E2-7E68CF795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9530A-303C-9D8B-1C5F-35D835FE2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A4305-DEF7-2B1F-5840-018151DD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101C5-6642-DC9F-2962-A99AD359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40048-3D41-5067-4664-5659ABAE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3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607AE-1490-404F-CF13-2562ED1A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2D1BF-A4DF-8605-ABAC-B12925DB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BBF66-419A-EA83-E181-AAC5AEFF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4959F-2167-0615-3091-0C1A7473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608AF-628F-8DD4-C426-7DDB8FF0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4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79302-568E-F1AC-3960-B8329CD9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1AE9E-4105-65C3-4B5E-0457A2C1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5B339-F51E-FB10-9A01-F2EFDD12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02F93-6FAF-79E7-1645-F0BE9E0B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1043-0EDC-9FF0-45EE-F17EB145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7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E3000-88F3-EBC8-F81A-76A599F1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E4E7E-D0A2-F6DA-A0BB-FFA5C5E8C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3A0C0-7AD7-1857-24A3-EF736A118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4105C-8062-BF25-34E7-050A68C1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30E59-B968-7950-83C8-BBA1F25E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9F9AD-0AD8-4BD3-0C32-109EA274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2A0AF-DCCC-CF01-545D-903A712B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E0B05-4AC7-80ED-77F2-81F62C1E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D2AB6-171C-6E2D-F3AE-F7270E35D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630D5-354A-330F-2EEF-4D65FDEEC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1FC8A6-014F-961F-FF3C-C64146679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1E4D44-4C46-6FAD-6FC7-84E37CED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A769B2-0FE5-07F0-BF2C-920DFEF3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1AFE86-3E90-13B2-00BE-99BF0F19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5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E5592-4370-6846-04B4-77982827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6D8FB1-7BE2-262E-6E62-1D81DA03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FA1A1A-4BD5-167E-A704-20AF4D92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95E34E-D02E-5F65-3464-ECF60085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3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F32C0-AD5E-6766-F667-A8F1AC52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AE773-8951-E4C6-A3CF-B0BD74B3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D6FB66-ACC9-1AEA-73CB-02F60B4E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7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DD442-74AC-9178-C4A0-B5502629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CCBCF-971D-CD22-DE5D-24C43DBF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F2BB7-2CD6-A3F1-5BAD-D1EDEB2D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35F0C-0A4D-9544-BC54-7381B166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99EA5-95AF-F4E4-15DC-8B0C5035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326E-C3E4-FF4A-B900-682FB74D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5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3D753-AAFF-A66F-E220-3DE754CB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CD37BB-250F-2F8E-CD7A-B1A431FC8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C149A-0049-5136-4C9E-D35EC9C8D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F65D71-149E-CE64-2597-748B3337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D5E99-8DDB-04F7-B701-4C7ACD2C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64458-34CC-57E3-7E03-595D9069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2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E6ABB3-6B90-255B-4355-F1C99A63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7C0FD-A0B1-8B98-D52A-60C3B936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7D3A1-1C89-E3F8-B5FA-363675D2E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50521-6B0D-63D2-9DE4-318FC6773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274C9-18DD-2E46-A3B0-501E9D126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83C69D-34C8-F23C-A002-4C9BEF587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0" b="96296" l="5371" r="94952">
                        <a14:foregroundMark x1="90763" y1="66340" x2="90763" y2="66340"/>
                        <a14:foregroundMark x1="94952" y1="70261" x2="94952" y2="70261"/>
                        <a14:foregroundMark x1="86037" y1="89651" x2="86037" y2="89651"/>
                        <a14:foregroundMark x1="70784" y1="91503" x2="70784" y2="91503"/>
                        <a14:foregroundMark x1="31686" y1="90741" x2="31686" y2="90741"/>
                        <a14:foregroundMark x1="80773" y1="93137" x2="80773" y2="93137"/>
                        <a14:foregroundMark x1="16971" y1="83769" x2="16971" y2="83769"/>
                        <a14:foregroundMark x1="10956" y1="85621" x2="10956" y2="85621"/>
                        <a14:foregroundMark x1="15897" y1="84532" x2="15897" y2="84532"/>
                        <a14:foregroundMark x1="15789" y1="87800" x2="15789" y2="87800"/>
                        <a14:foregroundMark x1="15467" y1="91285" x2="15467" y2="91285"/>
                        <a14:foregroundMark x1="11278" y1="91176" x2="11278" y2="91176"/>
                        <a14:foregroundMark x1="21697" y1="89869" x2="21697" y2="89869"/>
                        <a14:foregroundMark x1="14501" y1="91830" x2="14501" y2="91830"/>
                        <a14:foregroundMark x1="5371" y1="92593" x2="5371" y2="92593"/>
                        <a14:foregroundMark x1="21805" y1="96623" x2="21805" y2="96623"/>
                        <a14:foregroundMark x1="57895" y1="8497" x2="57895" y2="8497"/>
                        <a14:foregroundMark x1="56821" y1="6863" x2="56821" y2="6863"/>
                        <a14:foregroundMark x1="25564" y1="6100" x2="25564" y2="61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62283" y="930663"/>
            <a:ext cx="5067433" cy="49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4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AFD2C7-3D23-A258-A4B0-96D90D8BED3E}"/>
              </a:ext>
            </a:extLst>
          </p:cNvPr>
          <p:cNvSpPr/>
          <p:nvPr/>
        </p:nvSpPr>
        <p:spPr>
          <a:xfrm>
            <a:off x="3430647" y="790560"/>
            <a:ext cx="5330705" cy="5136777"/>
          </a:xfrm>
          <a:prstGeom prst="roundRect">
            <a:avLst>
              <a:gd name="adj" fmla="val 4434"/>
            </a:avLst>
          </a:prstGeom>
          <a:solidFill>
            <a:srgbClr val="EBDA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8B93CF-9154-AFE3-92E6-8D86AB9C5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0" b="96296" l="5371" r="94952">
                        <a14:foregroundMark x1="90763" y1="66340" x2="90763" y2="66340"/>
                        <a14:foregroundMark x1="94952" y1="70261" x2="94952" y2="70261"/>
                        <a14:foregroundMark x1="86037" y1="89651" x2="86037" y2="89651"/>
                        <a14:foregroundMark x1="70784" y1="91503" x2="70784" y2="91503"/>
                        <a14:foregroundMark x1="31686" y1="90741" x2="31686" y2="90741"/>
                        <a14:foregroundMark x1="80773" y1="93137" x2="80773" y2="93137"/>
                        <a14:foregroundMark x1="16971" y1="83769" x2="16971" y2="83769"/>
                        <a14:foregroundMark x1="10956" y1="85621" x2="10956" y2="85621"/>
                        <a14:foregroundMark x1="15897" y1="84532" x2="15897" y2="84532"/>
                        <a14:foregroundMark x1="15789" y1="87800" x2="15789" y2="87800"/>
                        <a14:foregroundMark x1="15467" y1="91285" x2="15467" y2="91285"/>
                        <a14:foregroundMark x1="11278" y1="91176" x2="11278" y2="91176"/>
                        <a14:foregroundMark x1="21697" y1="89869" x2="21697" y2="89869"/>
                        <a14:foregroundMark x1="14501" y1="91830" x2="14501" y2="91830"/>
                        <a14:foregroundMark x1="5371" y1="92593" x2="5371" y2="92593"/>
                        <a14:foregroundMark x1="21805" y1="96623" x2="21805" y2="96623"/>
                        <a14:foregroundMark x1="57895" y1="8497" x2="57895" y2="8497"/>
                        <a14:foregroundMark x1="56821" y1="6863" x2="56821" y2="6863"/>
                        <a14:foregroundMark x1="25564" y1="6100" x2="25564" y2="61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62283" y="930663"/>
            <a:ext cx="5067433" cy="49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DD5AEF1-E40B-92C5-FA20-492BDE6B6954}"/>
              </a:ext>
            </a:extLst>
          </p:cNvPr>
          <p:cNvSpPr/>
          <p:nvPr/>
        </p:nvSpPr>
        <p:spPr>
          <a:xfrm>
            <a:off x="1924140" y="611045"/>
            <a:ext cx="5252383" cy="4329315"/>
          </a:xfrm>
          <a:prstGeom prst="roundRect">
            <a:avLst>
              <a:gd name="adj" fmla="val 63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김백기</dc:creator>
  <cp:lastModifiedBy>김백기</cp:lastModifiedBy>
  <cp:revision>4</cp:revision>
  <dcterms:created xsi:type="dcterms:W3CDTF">2024-09-29T00:47:55Z</dcterms:created>
  <dcterms:modified xsi:type="dcterms:W3CDTF">2024-09-29T06:43:24Z</dcterms:modified>
</cp:coreProperties>
</file>