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55" y="77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1CBAF-0458-8488-2C5C-1A98114594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BD51D9-AF01-9F7E-2BCE-4E6A7DA5D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727A82-0B1C-50E5-DAD4-3D2FCF4A9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1FD-830C-4C72-9C57-47885B1B1C2D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1CE295-ABF8-5F5A-86A0-DA196CCD2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BE6318-F8CD-543E-9626-16F02E7E2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C849-6F62-4F2D-B4C6-6A8748E58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52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5EAF5-B84B-5776-16B4-98F39F5F9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9C45E3-E314-6111-9570-2CEF8E055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C07731-C0C5-2A0B-DC20-44E8DAFC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1FD-830C-4C72-9C57-47885B1B1C2D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97328C-9D54-B97A-CE3C-17E58FC2F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4EC5E2-23B6-0398-A5C2-5E27A525B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C849-6F62-4F2D-B4C6-6A8748E58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015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9385EA-8645-35F9-F2E2-7E68CF795A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F9530A-303C-9D8B-1C5F-35D835FE2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BA4305-DEF7-2B1F-5840-018151DD0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1FD-830C-4C72-9C57-47885B1B1C2D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5101C5-6642-DC9F-2962-A99AD3596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F40048-3D41-5067-4664-5659ABAEC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C849-6F62-4F2D-B4C6-6A8748E58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039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E607AE-1490-404F-CF13-2562ED1A2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D2D1BF-A4DF-8605-ABAC-B12925DB9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BBBF66-419A-EA83-E181-AAC5AEFF9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1FD-830C-4C72-9C57-47885B1B1C2D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24959F-2167-0615-3091-0C1A74735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A608AF-628F-8DD4-C426-7DDB8FF00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C849-6F62-4F2D-B4C6-6A8748E58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742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379302-568E-F1AC-3960-B8329CD9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41AE9E-4105-65C3-4B5E-0457A2C1C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95B339-F51E-FB10-9A01-F2EFDD12F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1FD-830C-4C72-9C57-47885B1B1C2D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B02F93-6FAF-79E7-1645-F0BE9E0B3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F91043-0EDC-9FF0-45EE-F17EB145E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C849-6F62-4F2D-B4C6-6A8748E58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173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E3000-88F3-EBC8-F81A-76A599F13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DE4E7E-D0A2-F6DA-A0BB-FFA5C5E8C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D3A0C0-7AD7-1857-24A3-EF736A118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F4105C-8062-BF25-34E7-050A68C17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1FD-830C-4C72-9C57-47885B1B1C2D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930E59-B968-7950-83C8-BBA1F25EC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19F9AD-0AD8-4BD3-0C32-109EA274D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C849-6F62-4F2D-B4C6-6A8748E58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670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42A0AF-DCCC-CF01-545D-903A712B7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1E0B05-4AC7-80ED-77F2-81F62C1E2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ED2AB6-171C-6E2D-F3AE-F7270E35D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630D5-354A-330F-2EEF-4D65FDEECB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1FC8A6-014F-961F-FF3C-C64146679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1E4D44-4C46-6FAD-6FC7-84E37CED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1FD-830C-4C72-9C57-47885B1B1C2D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A769B2-0FE5-07F0-BF2C-920DFEF3A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1AFE86-3E90-13B2-00BE-99BF0F19D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C849-6F62-4F2D-B4C6-6A8748E58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950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E5592-4370-6846-04B4-779828279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6D8FB1-7BE2-262E-6E62-1D81DA034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1FD-830C-4C72-9C57-47885B1B1C2D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FA1A1A-4BD5-167E-A704-20AF4D925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95E34E-D02E-5F65-3464-ECF60085A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C849-6F62-4F2D-B4C6-6A8748E58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737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5F32C0-AD5E-6766-F667-A8F1AC52C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1FD-830C-4C72-9C57-47885B1B1C2D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AE773-8951-E4C6-A3CF-B0BD74B39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D6FB66-ACC9-1AEA-73CB-02F60B4E8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C849-6F62-4F2D-B4C6-6A8748E58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672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DD442-74AC-9178-C4A0-B55026293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ACCBCF-971D-CD22-DE5D-24C43DBF6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4F2BB7-2CD6-A3F1-5BAD-D1EDEB2D7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635F0C-0A4D-9544-BC54-7381B1665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1FD-830C-4C72-9C57-47885B1B1C2D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299EA5-95AF-F4E4-15DC-8B0C5035D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F0326E-C3E4-FF4A-B900-682FB74D0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C849-6F62-4F2D-B4C6-6A8748E58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65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3D753-AAFF-A66F-E220-3DE754CBB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CD37BB-250F-2F8E-CD7A-B1A431FC80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DC149A-0049-5136-4C9E-D35EC9C8D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F65D71-149E-CE64-2597-748B3337E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1FD-830C-4C72-9C57-47885B1B1C2D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FD5E99-8DDB-04F7-B701-4C7ACD2C4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D64458-34CC-57E3-7E03-595D90699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C849-6F62-4F2D-B4C6-6A8748E58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021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CE6ABB3-6B90-255B-4355-F1C99A633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D7C0FD-A0B1-8B98-D52A-60C3B9362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07D3A1-1C89-E3F8-B5FA-363675D2E8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F881FD-830C-4C72-9C57-47885B1B1C2D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650521-6B0D-63D2-9DE4-318FC67735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E274C9-18DD-2E46-A3B0-501E9D126E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8EC849-6F62-4F2D-B4C6-6A8748E58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01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A83C69D-34C8-F23C-A002-4C9BEF587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00" b="96296" l="5371" r="94952">
                        <a14:foregroundMark x1="90763" y1="66340" x2="90763" y2="66340"/>
                        <a14:foregroundMark x1="94952" y1="70261" x2="94952" y2="70261"/>
                        <a14:foregroundMark x1="86037" y1="89651" x2="86037" y2="89651"/>
                        <a14:foregroundMark x1="70784" y1="91503" x2="70784" y2="91503"/>
                        <a14:foregroundMark x1="31686" y1="90741" x2="31686" y2="90741"/>
                        <a14:foregroundMark x1="80773" y1="93137" x2="80773" y2="93137"/>
                        <a14:foregroundMark x1="16971" y1="83769" x2="16971" y2="83769"/>
                        <a14:foregroundMark x1="10956" y1="85621" x2="10956" y2="85621"/>
                        <a14:foregroundMark x1="15897" y1="84532" x2="15897" y2="84532"/>
                        <a14:foregroundMark x1="15789" y1="87800" x2="15789" y2="87800"/>
                        <a14:foregroundMark x1="15467" y1="91285" x2="15467" y2="91285"/>
                        <a14:foregroundMark x1="11278" y1="91176" x2="11278" y2="91176"/>
                        <a14:foregroundMark x1="21697" y1="89869" x2="21697" y2="89869"/>
                        <a14:foregroundMark x1="14501" y1="91830" x2="14501" y2="91830"/>
                        <a14:foregroundMark x1="5371" y1="92593" x2="5371" y2="92593"/>
                        <a14:foregroundMark x1="21805" y1="96623" x2="21805" y2="96623"/>
                        <a14:foregroundMark x1="57895" y1="8497" x2="57895" y2="8497"/>
                        <a14:foregroundMark x1="56821" y1="6863" x2="56821" y2="6863"/>
                        <a14:foregroundMark x1="25564" y1="6100" x2="25564" y2="61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3562283" y="930663"/>
            <a:ext cx="5067433" cy="499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45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2AFD2C7-3D23-A258-A4B0-96D90D8BED3E}"/>
              </a:ext>
            </a:extLst>
          </p:cNvPr>
          <p:cNvSpPr/>
          <p:nvPr/>
        </p:nvSpPr>
        <p:spPr>
          <a:xfrm>
            <a:off x="3430647" y="790560"/>
            <a:ext cx="5330705" cy="5136777"/>
          </a:xfrm>
          <a:prstGeom prst="roundRect">
            <a:avLst>
              <a:gd name="adj" fmla="val 4434"/>
            </a:avLst>
          </a:prstGeom>
          <a:solidFill>
            <a:srgbClr val="EBDA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8B93CF-9154-AFE3-92E6-8D86AB9C5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00" b="96296" l="5371" r="94952">
                        <a14:foregroundMark x1="90763" y1="66340" x2="90763" y2="66340"/>
                        <a14:foregroundMark x1="94952" y1="70261" x2="94952" y2="70261"/>
                        <a14:foregroundMark x1="86037" y1="89651" x2="86037" y2="89651"/>
                        <a14:foregroundMark x1="70784" y1="91503" x2="70784" y2="91503"/>
                        <a14:foregroundMark x1="31686" y1="90741" x2="31686" y2="90741"/>
                        <a14:foregroundMark x1="80773" y1="93137" x2="80773" y2="93137"/>
                        <a14:foregroundMark x1="16971" y1="83769" x2="16971" y2="83769"/>
                        <a14:foregroundMark x1="10956" y1="85621" x2="10956" y2="85621"/>
                        <a14:foregroundMark x1="15897" y1="84532" x2="15897" y2="84532"/>
                        <a14:foregroundMark x1="15789" y1="87800" x2="15789" y2="87800"/>
                        <a14:foregroundMark x1="15467" y1="91285" x2="15467" y2="91285"/>
                        <a14:foregroundMark x1="11278" y1="91176" x2="11278" y2="91176"/>
                        <a14:foregroundMark x1="21697" y1="89869" x2="21697" y2="89869"/>
                        <a14:foregroundMark x1="14501" y1="91830" x2="14501" y2="91830"/>
                        <a14:foregroundMark x1="5371" y1="92593" x2="5371" y2="92593"/>
                        <a14:foregroundMark x1="21805" y1="96623" x2="21805" y2="96623"/>
                        <a14:foregroundMark x1="57895" y1="8497" x2="57895" y2="8497"/>
                        <a14:foregroundMark x1="56821" y1="6863" x2="56821" y2="6863"/>
                        <a14:foregroundMark x1="25564" y1="6100" x2="25564" y2="61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3562283" y="930663"/>
            <a:ext cx="5067433" cy="499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688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BBD3EDDE-9145-626C-C73C-215DC676758E}"/>
              </a:ext>
            </a:extLst>
          </p:cNvPr>
          <p:cNvGrpSpPr/>
          <p:nvPr/>
        </p:nvGrpSpPr>
        <p:grpSpPr>
          <a:xfrm>
            <a:off x="1312984" y="1284165"/>
            <a:ext cx="9507416" cy="2654789"/>
            <a:chOff x="2145323" y="1313473"/>
            <a:chExt cx="6945924" cy="217641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CD88CCBE-8D5E-0823-0E6D-3898A894DFE5}"/>
                </a:ext>
              </a:extLst>
            </p:cNvPr>
            <p:cNvSpPr/>
            <p:nvPr/>
          </p:nvSpPr>
          <p:spPr>
            <a:xfrm>
              <a:off x="2145323" y="1319611"/>
              <a:ext cx="6945924" cy="2170280"/>
            </a:xfrm>
            <a:prstGeom prst="roundRect">
              <a:avLst>
                <a:gd name="adj" fmla="val 401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래픽 6" descr="여성 우주 비행사 단색으로 채워진">
              <a:extLst>
                <a:ext uri="{FF2B5EF4-FFF2-40B4-BE49-F238E27FC236}">
                  <a16:creationId xmlns:a16="http://schemas.microsoft.com/office/drawing/2014/main" id="{C43D8028-A9AC-E3F3-B8E2-40E9FA38E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86033" y="1606439"/>
              <a:ext cx="913320" cy="913321"/>
            </a:xfrm>
            <a:prstGeom prst="rect">
              <a:avLst/>
            </a:prstGeom>
          </p:spPr>
        </p:pic>
        <p:pic>
          <p:nvPicPr>
            <p:cNvPr id="8" name="그래픽 7" descr="우선 순위 단색으로 채워진">
              <a:extLst>
                <a:ext uri="{FF2B5EF4-FFF2-40B4-BE49-F238E27FC236}">
                  <a16:creationId xmlns:a16="http://schemas.microsoft.com/office/drawing/2014/main" id="{BB12406F-7DFE-50C0-4AF3-0099CCD41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07169" y="1566180"/>
              <a:ext cx="914400" cy="914400"/>
            </a:xfrm>
            <a:prstGeom prst="rect">
              <a:avLst/>
            </a:prstGeom>
          </p:spPr>
        </p:pic>
        <p:pic>
          <p:nvPicPr>
            <p:cNvPr id="9" name="그래픽 8" descr="인터넷 단색으로 채워진">
              <a:extLst>
                <a:ext uri="{FF2B5EF4-FFF2-40B4-BE49-F238E27FC236}">
                  <a16:creationId xmlns:a16="http://schemas.microsoft.com/office/drawing/2014/main" id="{02B32D52-48CA-B740-1CBC-EA02280E93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838929" y="1587373"/>
              <a:ext cx="914400" cy="914400"/>
            </a:xfrm>
            <a:prstGeom prst="rect">
              <a:avLst/>
            </a:prstGeom>
          </p:spPr>
        </p:pic>
        <p:pic>
          <p:nvPicPr>
            <p:cNvPr id="10" name="그래픽 9" descr="사물 인터넷 단색으로 채워진">
              <a:extLst>
                <a:ext uri="{FF2B5EF4-FFF2-40B4-BE49-F238E27FC236}">
                  <a16:creationId xmlns:a16="http://schemas.microsoft.com/office/drawing/2014/main" id="{7D3EF797-3637-EF68-E936-F025658FC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031267" y="1559694"/>
              <a:ext cx="914400" cy="914400"/>
            </a:xfrm>
            <a:prstGeom prst="rect">
              <a:avLst/>
            </a:prstGeom>
          </p:spPr>
        </p:pic>
        <p:pic>
          <p:nvPicPr>
            <p:cNvPr id="11" name="그래픽 10" descr="서버 단색으로 채워진">
              <a:extLst>
                <a:ext uri="{FF2B5EF4-FFF2-40B4-BE49-F238E27FC236}">
                  <a16:creationId xmlns:a16="http://schemas.microsoft.com/office/drawing/2014/main" id="{35B74DFF-B040-9CE6-57F0-0A5E40460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661434" y="2519759"/>
              <a:ext cx="914400" cy="914400"/>
            </a:xfrm>
            <a:prstGeom prst="rect">
              <a:avLst/>
            </a:prstGeom>
          </p:spPr>
        </p:pic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E7BAB404-2A73-8735-4347-6C5DB96D6D5C}"/>
                </a:ext>
              </a:extLst>
            </p:cNvPr>
            <p:cNvCxnSpPr>
              <a:cxnSpLocks/>
            </p:cNvCxnSpPr>
            <p:nvPr/>
          </p:nvCxnSpPr>
          <p:spPr>
            <a:xfrm>
              <a:off x="3300433" y="2017059"/>
              <a:ext cx="567768" cy="0"/>
            </a:xfrm>
            <a:prstGeom prst="straightConnector1">
              <a:avLst/>
            </a:prstGeom>
            <a:ln>
              <a:solidFill>
                <a:srgbClr val="7F7F7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B301EEAD-E43F-36B6-E778-BBA50F8F5232}"/>
                </a:ext>
              </a:extLst>
            </p:cNvPr>
            <p:cNvCxnSpPr>
              <a:cxnSpLocks/>
            </p:cNvCxnSpPr>
            <p:nvPr/>
          </p:nvCxnSpPr>
          <p:spPr>
            <a:xfrm>
              <a:off x="4701988" y="2160494"/>
              <a:ext cx="1038455" cy="0"/>
            </a:xfrm>
            <a:prstGeom prst="straightConnector1">
              <a:avLst/>
            </a:prstGeom>
            <a:ln>
              <a:solidFill>
                <a:srgbClr val="7F7F7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99743738-F299-66AD-F4AF-47CA954ED934}"/>
                </a:ext>
              </a:extLst>
            </p:cNvPr>
            <p:cNvCxnSpPr>
              <a:cxnSpLocks/>
            </p:cNvCxnSpPr>
            <p:nvPr/>
          </p:nvCxnSpPr>
          <p:spPr>
            <a:xfrm>
              <a:off x="6476746" y="2268070"/>
              <a:ext cx="1600454" cy="0"/>
            </a:xfrm>
            <a:prstGeom prst="straightConnector1">
              <a:avLst/>
            </a:prstGeom>
            <a:ln>
              <a:solidFill>
                <a:srgbClr val="7F7F7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45CCB5D4-EFEE-7B21-78A5-89F74B355E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6746" y="1905000"/>
              <a:ext cx="1506325" cy="0"/>
            </a:xfrm>
            <a:prstGeom prst="straightConnector1">
              <a:avLst/>
            </a:prstGeom>
            <a:ln>
              <a:solidFill>
                <a:srgbClr val="7F7F7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6AF25986-9EEE-1296-B652-FC8704CA5E80}"/>
                </a:ext>
              </a:extLst>
            </p:cNvPr>
            <p:cNvCxnSpPr>
              <a:cxnSpLocks/>
            </p:cNvCxnSpPr>
            <p:nvPr/>
          </p:nvCxnSpPr>
          <p:spPr>
            <a:xfrm>
              <a:off x="6178923" y="2344666"/>
              <a:ext cx="0" cy="228205"/>
            </a:xfrm>
            <a:prstGeom prst="straightConnector1">
              <a:avLst/>
            </a:prstGeom>
            <a:ln>
              <a:solidFill>
                <a:srgbClr val="7F7F7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C15DBF11-541B-C5A1-5A47-A2C5161C9A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57195" y="1922929"/>
              <a:ext cx="979958" cy="0"/>
            </a:xfrm>
            <a:prstGeom prst="straightConnector1">
              <a:avLst/>
            </a:prstGeom>
            <a:ln>
              <a:solidFill>
                <a:srgbClr val="7F7F7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43AD4D-B949-6275-596A-0D89219F64AE}"/>
                </a:ext>
              </a:extLst>
            </p:cNvPr>
            <p:cNvSpPr txBox="1"/>
            <p:nvPr/>
          </p:nvSpPr>
          <p:spPr>
            <a:xfrm>
              <a:off x="3348269" y="2017059"/>
              <a:ext cx="519933" cy="1630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atin typeface="+mn-ea"/>
                </a:rPr>
                <a:t>1. query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028CFCE-4DE3-64B6-9A72-6C5285E7F560}"/>
                </a:ext>
              </a:extLst>
            </p:cNvPr>
            <p:cNvSpPr txBox="1"/>
            <p:nvPr/>
          </p:nvSpPr>
          <p:spPr>
            <a:xfrm>
              <a:off x="3929760" y="2327789"/>
              <a:ext cx="799467" cy="1630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AI Application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FB4D7F2-CEBD-EBE7-2CD4-B81BD6629ED2}"/>
                </a:ext>
              </a:extLst>
            </p:cNvPr>
            <p:cNvSpPr txBox="1"/>
            <p:nvPr/>
          </p:nvSpPr>
          <p:spPr>
            <a:xfrm>
              <a:off x="2701652" y="2454099"/>
              <a:ext cx="352213" cy="1630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User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5316B5B-3245-DCC7-7B91-E7272F81F4BD}"/>
                </a:ext>
              </a:extLst>
            </p:cNvPr>
            <p:cNvSpPr txBox="1"/>
            <p:nvPr/>
          </p:nvSpPr>
          <p:spPr>
            <a:xfrm>
              <a:off x="5918212" y="2315898"/>
              <a:ext cx="554239" cy="1630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Retriever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953F39D-66F4-6180-D754-C1E2BB7D14FA}"/>
                </a:ext>
              </a:extLst>
            </p:cNvPr>
            <p:cNvSpPr txBox="1"/>
            <p:nvPr/>
          </p:nvSpPr>
          <p:spPr>
            <a:xfrm>
              <a:off x="5646477" y="3313751"/>
              <a:ext cx="944316" cy="1630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accent1"/>
                  </a:solidFill>
                  <a:latin typeface="+mn-ea"/>
                </a:rPr>
                <a:t>Vector Database</a:t>
              </a:r>
              <a:endParaRPr lang="ko-KR" altLang="en-US" sz="1000" b="1" dirty="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8BEBA2A-94F3-0C59-A467-6894242F4F88}"/>
                </a:ext>
              </a:extLst>
            </p:cNvPr>
            <p:cNvSpPr txBox="1"/>
            <p:nvPr/>
          </p:nvSpPr>
          <p:spPr>
            <a:xfrm>
              <a:off x="8003464" y="2412855"/>
              <a:ext cx="1000223" cy="1630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Foundation Model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1E2FC1D-F1F8-4D32-0930-FA636AA33CCF}"/>
                </a:ext>
              </a:extLst>
            </p:cNvPr>
            <p:cNvSpPr txBox="1"/>
            <p:nvPr/>
          </p:nvSpPr>
          <p:spPr>
            <a:xfrm>
              <a:off x="4812245" y="2174180"/>
              <a:ext cx="723230" cy="1630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+mn-ea"/>
                </a:rPr>
                <a:t>2. Retrieving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068643-A58E-DBF8-BA04-5AAB43BDE686}"/>
                </a:ext>
              </a:extLst>
            </p:cNvPr>
            <p:cNvSpPr txBox="1"/>
            <p:nvPr/>
          </p:nvSpPr>
          <p:spPr>
            <a:xfrm>
              <a:off x="4579723" y="2769070"/>
              <a:ext cx="1188272" cy="264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+mn-ea"/>
                </a:rPr>
                <a:t>3. Semantic Search to </a:t>
              </a:r>
            </a:p>
            <a:p>
              <a:pPr algn="ctr"/>
              <a:r>
                <a:rPr lang="en-US" altLang="ko-KR" sz="1000" dirty="0">
                  <a:solidFill>
                    <a:schemeClr val="accent1"/>
                  </a:solidFill>
                  <a:latin typeface="+mn-ea"/>
                </a:rPr>
                <a:t>Vector</a:t>
              </a:r>
              <a:r>
                <a:rPr lang="ko-KR" altLang="en-US" sz="1000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ko-KR" sz="1000" dirty="0">
                  <a:solidFill>
                    <a:schemeClr val="accent1"/>
                  </a:solidFill>
                  <a:latin typeface="+mn-ea"/>
                </a:rPr>
                <a:t>Database</a:t>
              </a:r>
              <a:endParaRPr lang="ko-KR" altLang="en-US" sz="1000" dirty="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9737041-0712-EF8D-6C40-4CDB89DE69EB}"/>
                </a:ext>
              </a:extLst>
            </p:cNvPr>
            <p:cNvSpPr txBox="1"/>
            <p:nvPr/>
          </p:nvSpPr>
          <p:spPr>
            <a:xfrm>
              <a:off x="6804127" y="1934020"/>
              <a:ext cx="805820" cy="1630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+mn-ea"/>
                </a:rPr>
                <a:t>5. Send Result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0E849ED-6834-5AF3-E026-82FC3C2C6860}"/>
                </a:ext>
              </a:extLst>
            </p:cNvPr>
            <p:cNvSpPr txBox="1"/>
            <p:nvPr/>
          </p:nvSpPr>
          <p:spPr>
            <a:xfrm>
              <a:off x="6771077" y="2383834"/>
              <a:ext cx="1035800" cy="1630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+mn-ea"/>
                </a:rPr>
                <a:t>4. </a:t>
              </a:r>
              <a:r>
                <a:rPr lang="en-US" altLang="ko-KR" sz="1000" b="1" u="sng" dirty="0">
                  <a:latin typeface="+mn-ea"/>
                </a:rPr>
                <a:t>Semantic Result</a:t>
              </a:r>
              <a:endParaRPr lang="en-US" altLang="ko-KR" sz="1000" dirty="0">
                <a:latin typeface="+mn-ea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46EB81D-F245-4C1B-DE65-04DFC217BEAB}"/>
                </a:ext>
              </a:extLst>
            </p:cNvPr>
            <p:cNvSpPr txBox="1"/>
            <p:nvPr/>
          </p:nvSpPr>
          <p:spPr>
            <a:xfrm>
              <a:off x="4750526" y="1916263"/>
              <a:ext cx="805820" cy="1630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+mn-ea"/>
                </a:rPr>
                <a:t>6. Send</a:t>
              </a:r>
              <a:r>
                <a:rPr lang="ko-KR" altLang="en-US" sz="1000" dirty="0">
                  <a:latin typeface="+mn-ea"/>
                </a:rPr>
                <a:t> </a:t>
              </a:r>
              <a:r>
                <a:rPr lang="en-US" altLang="ko-KR" sz="1000" dirty="0">
                  <a:latin typeface="+mn-ea"/>
                </a:rPr>
                <a:t>Result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C510098-4259-634E-0DA1-970092F20CC7}"/>
                </a:ext>
              </a:extLst>
            </p:cNvPr>
            <p:cNvSpPr txBox="1"/>
            <p:nvPr/>
          </p:nvSpPr>
          <p:spPr>
            <a:xfrm>
              <a:off x="2212573" y="1313473"/>
              <a:ext cx="15504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</a:rPr>
                <a:t>Basic RAG Architecture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821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36</Words>
  <Application>Microsoft Office PowerPoint</Application>
  <PresentationFormat>와이드스크린</PresentationFormat>
  <Paragraphs>13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김백기</dc:creator>
  <cp:lastModifiedBy>김 은아</cp:lastModifiedBy>
  <cp:revision>8</cp:revision>
  <dcterms:created xsi:type="dcterms:W3CDTF">2024-09-29T00:47:55Z</dcterms:created>
  <dcterms:modified xsi:type="dcterms:W3CDTF">2024-09-29T12:26:51Z</dcterms:modified>
</cp:coreProperties>
</file>