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62" r:id="rId5"/>
    <p:sldId id="264" r:id="rId6"/>
    <p:sldId id="265" r:id="rId7"/>
    <p:sldId id="266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53055"/>
            <a:ext cx="9144000" cy="1152525"/>
          </a:xfrm>
        </p:spPr>
        <p:txBody>
          <a:bodyPr>
            <a:normAutofit/>
          </a:bodyPr>
          <a:p>
            <a:pPr algn="ctr"/>
            <a:r>
              <a:rPr lang="zh-CN" altLang="en-US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安卓课程答辩</a:t>
            </a:r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分工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pPr marL="0" indent="0" algn="l">
              <a:buNone/>
            </a:pPr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pPr algn="l"/>
            <a:r>
              <a:rPr lang="zh-CN" altLang="en-US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赵煜霖：视频信息流，视频拍摄录制，视频上传</a:t>
            </a:r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pPr marL="0" indent="0" algn="l">
              <a:buNone/>
            </a:pPr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pPr marL="0" indent="0" algn="l">
              <a:buNone/>
            </a:pPr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pPr algn="l"/>
            <a:r>
              <a:rPr lang="zh-CN" altLang="en-US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宋一：视频播放，</a:t>
            </a:r>
            <a:r>
              <a:rPr lang="en-US" altLang="zh-CN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PPT</a:t>
            </a:r>
            <a:r>
              <a:rPr lang="zh-CN" altLang="en-US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制作</a:t>
            </a:r>
            <a:endParaRPr lang="zh-CN" altLang="en-US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5175" y="724535"/>
            <a:ext cx="3041650" cy="5408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105" y="694690"/>
            <a:ext cx="2976880" cy="5293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2370" y="2269490"/>
            <a:ext cx="42881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点击拍摄进入拍摄页面</a:t>
            </a:r>
            <a:endParaRPr lang="zh-CN" altLang="en-US" sz="2400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endParaRPr lang="zh-CN" altLang="en-US" sz="2400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r>
              <a:rPr lang="zh-CN" altLang="en-US" sz="2400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可以进行录制，停止录制</a:t>
            </a:r>
            <a:endParaRPr lang="zh-CN" altLang="en-US" sz="2400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endParaRPr lang="zh-CN" altLang="en-US" sz="2400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  <a:p>
            <a:r>
              <a:rPr lang="zh-CN" altLang="en-US" sz="2400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并把视频保存到本地</a:t>
            </a:r>
            <a:endParaRPr lang="zh-CN" altLang="en-US" sz="2400">
              <a:pattFill prst="pct5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1440" y="661035"/>
            <a:ext cx="3113405" cy="5535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8105" y="1536700"/>
            <a:ext cx="3537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点击加载视频按钮跳转到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新页面，加载缩略图列表，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点击缩略图跳转到视频播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放页面，单击视频实现播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放和暂停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53655" y="2079625"/>
            <a:ext cx="35375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点击发布按钮，跳转到上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传页面，选择照片和视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频进行上传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405" y="868045"/>
            <a:ext cx="2880360" cy="5121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868045"/>
            <a:ext cx="2731135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安卓课程答辩</vt:lpstr>
      <vt:lpstr>分工</vt:lpstr>
      <vt:lpstr>分工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尐炮灰</cp:lastModifiedBy>
  <cp:revision>14</cp:revision>
  <dcterms:created xsi:type="dcterms:W3CDTF">2019-07-09T00:52:00Z</dcterms:created>
  <dcterms:modified xsi:type="dcterms:W3CDTF">2019-07-09T05:48:34Z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