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B7E-E8A7-4C2F-AB54-572FBC6F545E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D5A4-F57F-42F7-BC02-6A5A6130C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4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B7E-E8A7-4C2F-AB54-572FBC6F545E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D5A4-F57F-42F7-BC02-6A5A6130C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6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B7E-E8A7-4C2F-AB54-572FBC6F545E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D5A4-F57F-42F7-BC02-6A5A6130C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2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B7E-E8A7-4C2F-AB54-572FBC6F545E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D5A4-F57F-42F7-BC02-6A5A6130C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6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B7E-E8A7-4C2F-AB54-572FBC6F545E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D5A4-F57F-42F7-BC02-6A5A6130C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6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B7E-E8A7-4C2F-AB54-572FBC6F545E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D5A4-F57F-42F7-BC02-6A5A6130C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9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B7E-E8A7-4C2F-AB54-572FBC6F545E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D5A4-F57F-42F7-BC02-6A5A6130C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8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B7E-E8A7-4C2F-AB54-572FBC6F545E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D5A4-F57F-42F7-BC02-6A5A6130C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B7E-E8A7-4C2F-AB54-572FBC6F545E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D5A4-F57F-42F7-BC02-6A5A6130C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4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B7E-E8A7-4C2F-AB54-572FBC6F545E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D5A4-F57F-42F7-BC02-6A5A6130C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9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B7E-E8A7-4C2F-AB54-572FBC6F545E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D5A4-F57F-42F7-BC02-6A5A6130C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1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AB7E-E8A7-4C2F-AB54-572FBC6F545E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ED5A4-F57F-42F7-BC02-6A5A6130C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5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ache.org/dyn/closer.cgi?path=/kafka/0.8.2.1/kafka_2.9.1-0.8.2.1.tgz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CS5543 Real-time Big 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Tutorial 2 - Kafka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256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Kafka Installation and Basics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3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Introduction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go through the slides added in reference for in detail explanation for Kafka – Publisher Subscriber System</a:t>
            </a:r>
          </a:p>
          <a:p>
            <a:endParaRPr lang="en-US" dirty="0"/>
          </a:p>
          <a:p>
            <a:r>
              <a:rPr lang="en-US" dirty="0"/>
              <a:t>Please use 134.193.136.214 for </a:t>
            </a:r>
            <a:r>
              <a:rPr lang="en-US" dirty="0" err="1"/>
              <a:t>kafka</a:t>
            </a:r>
            <a:r>
              <a:rPr lang="en-US" dirty="0"/>
              <a:t> command line practice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8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650112"/>
            <a:ext cx="10515600" cy="5940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effectLst/>
                <a:latin typeface="Source Sans Pro"/>
              </a:rPr>
              <a:t>Step 1: Download the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rgbClr val="2E4A8E"/>
              </a:solidFill>
              <a:effectLst/>
              <a:latin typeface="Source Sans Pro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Sans Pro"/>
              </a:rPr>
              <a:t>Download the 0.8.2.1 </a:t>
            </a:r>
            <a:r>
              <a:rPr lang="en-US" altLang="en-US" sz="3600" dirty="0">
                <a:solidFill>
                  <a:srgbClr val="333333"/>
                </a:solidFill>
                <a:latin typeface="Source Sans Pro"/>
              </a:rPr>
              <a:t>release (</a:t>
            </a:r>
            <a:r>
              <a:rPr lang="en-US" altLang="en-US" sz="3600" dirty="0">
                <a:solidFill>
                  <a:srgbClr val="333333"/>
                </a:solidFill>
                <a:latin typeface="Source Sans Pro"/>
                <a:hlinkClick r:id="rId2"/>
              </a:rPr>
              <a:t>https://www.apache.org/dyn/closer.cgi?path=/kafka/0.8.2.1/kafka_2.9.1-0.8.2.1.tgz</a:t>
            </a:r>
            <a:r>
              <a:rPr lang="en-US" altLang="en-US" sz="3600" dirty="0">
                <a:solidFill>
                  <a:srgbClr val="333333"/>
                </a:solidFill>
                <a:latin typeface="Source Sans Pro"/>
              </a:rPr>
              <a:t>) and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Sans Pro"/>
              </a:rPr>
              <a:t>un-tar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xzf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kafka_2.10-0.8.2.1.tgz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cd kafka_2.10-0.8.2.1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79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Kafka to environment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 to ~/.</a:t>
            </a:r>
            <a:r>
              <a:rPr lang="en-US" dirty="0" err="1"/>
              <a:t>bashrc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#KAFKA HOME setup</a:t>
            </a:r>
          </a:p>
          <a:p>
            <a:pPr marL="457200" lvl="1" indent="0">
              <a:buNone/>
            </a:pPr>
            <a:r>
              <a:rPr lang="en-US" dirty="0"/>
              <a:t>export KAFKA_HOME="/</a:t>
            </a:r>
            <a:r>
              <a:rPr lang="en-US" dirty="0" err="1"/>
              <a:t>usr</a:t>
            </a:r>
            <a:r>
              <a:rPr lang="en-US" dirty="0"/>
              <a:t>/lib/kafka_2.10-0.8.2.1"</a:t>
            </a:r>
          </a:p>
          <a:p>
            <a:pPr marL="457200" lvl="1" indent="0">
              <a:buNone/>
            </a:pPr>
            <a:r>
              <a:rPr lang="en-US" dirty="0"/>
              <a:t>export PATH="$PATH:$KAFKA_HOME/bin"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91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03459" y="296511"/>
            <a:ext cx="11483741" cy="60939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Source Sans Pro"/>
              </a:rPr>
              <a:t>Step 2: Start the server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Sans Pro"/>
              </a:rPr>
              <a:t>Kafka uses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ource Sans Pro"/>
              </a:rPr>
              <a:t>ZooKeeper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Sans Pro"/>
              </a:rPr>
              <a:t> so you need to first start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ource Sans Pro"/>
              </a:rPr>
              <a:t>ZooKeeper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Sans Pro"/>
              </a:rPr>
              <a:t> server if you don't already have one. You can use the convenience script packaged with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ource Sans Pro"/>
              </a:rPr>
              <a:t>kafka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Sans Pro"/>
              </a:rPr>
              <a:t> to get a quick-and-dirty single-node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ource Sans Pro"/>
              </a:rPr>
              <a:t>ZooKeeper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Sans Pro"/>
              </a:rPr>
              <a:t> instance.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bin/zookeeper-server-start.sh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zookeeper.properties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[2013-04-22 15:01:37,495] INFO Reading configuration from: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zookeeper.properties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org.apache.zookeeper.server.quorum.QuorumPeerConfig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Sans Pro"/>
              </a:rPr>
              <a:t>Now start the Kafka server: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bin/kafka-server-start.sh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server.properties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[2013-04-22 15:01:47,028] INFO Verifying properties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kafka.utils.VerifiableProperties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487070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80060" y="278725"/>
            <a:ext cx="11064240" cy="61247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effectLst/>
                <a:latin typeface="Source Sans Pro"/>
              </a:rPr>
              <a:t>Step 3: Create a topic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rgbClr val="2E4A8E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Sans Pro"/>
              </a:rPr>
              <a:t>Let's create a topic named "test" with a single partition and only one replica: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bin/kafka-topics.sh --create --zookeeper localhost:2181 --replication-factor 1 --partitions 1 --topic test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Sans Pro"/>
              </a:rPr>
              <a:t>We can now see that topic if we run the list topic command: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bin/kafka-topics.sh --list --zookeeper localhost:2181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Sans Pro"/>
              </a:rPr>
              <a:t>Alternatively, instead of manually creating topics you can also configure your brokers to auto-create topics when a non-existent topic is published to.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87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08660" y="437916"/>
            <a:ext cx="10035540" cy="45550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effectLst/>
                <a:latin typeface="Source Sans Pro"/>
              </a:rPr>
              <a:t>Step 4: Send some messages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rgbClr val="2E4A8E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Sans Pro"/>
              </a:rPr>
              <a:t>Kafka comes with a command line client that will take input from a file or from standard input and send it out as messages to the Kafka cluster. By default each line will be sent as a separate message.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Sans Pro"/>
              </a:rPr>
              <a:t>Run the producer and then type a few messages into the console to send to the server.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bin/kafka-console-producer.sh --broker-list localhost:9092 --topic test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 is a message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 is another message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740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94360" y="565818"/>
            <a:ext cx="10904220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effectLst/>
                <a:latin typeface="Source Sans Pro"/>
              </a:rPr>
              <a:t>Step 5: Start a consumer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Sans Pro"/>
              </a:rPr>
              <a:t>Kafka also has a command line consumer that will dump out messages to standard output.</a:t>
            </a:r>
            <a:endParaRPr lang="en-US" altLang="en-US" sz="32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bin/kafka-console-consumer.sh --zookeeper localhost:2181 --topic test --from-beginning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 is a message This is another message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066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352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CS5543 Real-time Big Data Analytics</vt:lpstr>
      <vt:lpstr>Kafka Installation and Basics</vt:lpstr>
      <vt:lpstr>Kafka Introduction </vt:lpstr>
      <vt:lpstr>PowerPoint Presentation</vt:lpstr>
      <vt:lpstr>Assign Kafka to environment variable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</dc:title>
  <dc:creator>Chandra Shekar, Mayanka (UMKC-Student)</dc:creator>
  <cp:lastModifiedBy>Chandra Shekar, Mayanka (UMKC-Student)</cp:lastModifiedBy>
  <cp:revision>17</cp:revision>
  <dcterms:created xsi:type="dcterms:W3CDTF">2015-09-29T18:21:57Z</dcterms:created>
  <dcterms:modified xsi:type="dcterms:W3CDTF">2016-09-01T15:56:35Z</dcterms:modified>
</cp:coreProperties>
</file>