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7" r:id="rId12"/>
    <p:sldId id="268" r:id="rId13"/>
    <p:sldId id="269" r:id="rId14"/>
    <p:sldId id="270" r:id="rId15"/>
    <p:sldId id="271" r:id="rId16"/>
    <p:sldId id="279" r:id="rId17"/>
    <p:sldId id="280" r:id="rId18"/>
    <p:sldId id="281" r:id="rId19"/>
    <p:sldId id="282" r:id="rId20"/>
    <p:sldId id="273" r:id="rId21"/>
    <p:sldId id="274" r:id="rId22"/>
    <p:sldId id="275" r:id="rId23"/>
    <p:sldId id="276" r:id="rId24"/>
    <p:sldId id="277" r:id="rId25"/>
    <p:sldId id="278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3C902-3B7D-4300-90C6-BEDBDA204DD8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019B2-838D-46A7-82E3-71C37EAB9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8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19B2-838D-46A7-82E3-71C37EAB99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19B2-838D-46A7-82E3-71C37EAB99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2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C6C-A199-424A-823B-1DBC9D9E50D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59BA-A467-46D6-BB0B-E48D3CFD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6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C6C-A199-424A-823B-1DBC9D9E50D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59BA-A467-46D6-BB0B-E48D3CFD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1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C6C-A199-424A-823B-1DBC9D9E50D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59BA-A467-46D6-BB0B-E48D3CFD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1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C6C-A199-424A-823B-1DBC9D9E50D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59BA-A467-46D6-BB0B-E48D3CFD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C6C-A199-424A-823B-1DBC9D9E50D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59BA-A467-46D6-BB0B-E48D3CFD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7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C6C-A199-424A-823B-1DBC9D9E50D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59BA-A467-46D6-BB0B-E48D3CFD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3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C6C-A199-424A-823B-1DBC9D9E50D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59BA-A467-46D6-BB0B-E48D3CFD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C6C-A199-424A-823B-1DBC9D9E50D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59BA-A467-46D6-BB0B-E48D3CFD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0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C6C-A199-424A-823B-1DBC9D9E50D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59BA-A467-46D6-BB0B-E48D3CFD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1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C6C-A199-424A-823B-1DBC9D9E50D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59BA-A467-46D6-BB0B-E48D3CFD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1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C6C-A199-424A-823B-1DBC9D9E50D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59BA-A467-46D6-BB0B-E48D3CFD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2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17C6C-A199-424A-823B-1DBC9D9E50DE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F59BA-A467-46D6-BB0B-E48D3CFDD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2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4j.org/en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34.193.136.214:8080/ind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ongolab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ocs.mongolab.com/data-api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m.incubator.apache.org/downloads.html" TargetMode="External"/><Relationship Id="rId2" Type="http://schemas.openxmlformats.org/officeDocument/2006/relationships/hyperlink" Target="http://zookeeper.apache.org/releas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alibri" charset="0"/>
              </a:rPr>
              <a:t>CS5543 Real-time Big Data Analytics</a:t>
            </a: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endParaRPr lang="en-US" dirty="0">
              <a:latin typeface="Calibri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 </a:t>
            </a:r>
            <a:r>
              <a:rPr lang="en-US" sz="4800" dirty="0">
                <a:latin typeface="Calibri" charset="0"/>
              </a:rPr>
              <a:t>Tutorial 2 - Storm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3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Access to Storm Server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7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Storm Server is already running.</a:t>
            </a:r>
          </a:p>
          <a:p>
            <a:r>
              <a:rPr lang="en-US" dirty="0"/>
              <a:t>Please </a:t>
            </a:r>
            <a:r>
              <a:rPr lang="en-US" sz="3600" b="1" dirty="0"/>
              <a:t>don’t</a:t>
            </a:r>
            <a:r>
              <a:rPr lang="en-US" sz="3600" dirty="0"/>
              <a:t> </a:t>
            </a:r>
            <a:r>
              <a:rPr lang="en-US" sz="3600" b="1" dirty="0"/>
              <a:t>run</a:t>
            </a:r>
            <a:r>
              <a:rPr lang="en-US" sz="3600" dirty="0"/>
              <a:t> </a:t>
            </a:r>
            <a:r>
              <a:rPr lang="en-US" dirty="0"/>
              <a:t>these in the server</a:t>
            </a:r>
          </a:p>
          <a:p>
            <a:r>
              <a:rPr lang="en-US" b="1" dirty="0"/>
              <a:t>storm nimbus</a:t>
            </a:r>
            <a:br>
              <a:rPr lang="en-US" dirty="0"/>
            </a:br>
            <a:r>
              <a:rPr lang="en-US" b="1" dirty="0"/>
              <a:t>storm supervisor</a:t>
            </a:r>
            <a:br>
              <a:rPr lang="en-US" dirty="0"/>
            </a:br>
            <a:r>
              <a:rPr lang="en-US" b="1" dirty="0"/>
              <a:t>storm </a:t>
            </a:r>
            <a:r>
              <a:rPr lang="en-US" b="1" dirty="0" err="1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8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Storm Word Count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On Twitter Stream</a:t>
            </a:r>
          </a:p>
        </p:txBody>
      </p:sp>
    </p:spTree>
    <p:extLst>
      <p:ext uri="{BB962C8B-B14F-4D97-AF65-F5344CB8AC3E}">
        <p14:creationId xmlns:p14="http://schemas.microsoft.com/office/powerpoint/2010/main" val="265477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 in Storm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Spout: A </a:t>
            </a:r>
            <a:r>
              <a:rPr lang="en-US" b="1" dirty="0"/>
              <a:t>spout</a:t>
            </a:r>
            <a:r>
              <a:rPr lang="en-US" dirty="0"/>
              <a:t> is a source of streams in a computation.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Bolt: A </a:t>
            </a:r>
            <a:r>
              <a:rPr lang="en-US" b="1" dirty="0"/>
              <a:t>bolt</a:t>
            </a:r>
            <a:r>
              <a:rPr lang="en-US" dirty="0"/>
              <a:t> processes any number of input streams and produces any number of new output streams. Most of the logic of a computation goes into bolts, such as functions, filters, streaming joins, streaming aggregations, talking to databases, and so 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Topology: A </a:t>
            </a:r>
            <a:r>
              <a:rPr lang="en-US" b="1" dirty="0"/>
              <a:t>topology</a:t>
            </a:r>
            <a:r>
              <a:rPr lang="en-US" dirty="0"/>
              <a:t> is a network of spouts and bolts, with each edge in the network representing a bolt subscribing to the output stream of some other spout or bolt. A topology is an arbitrarily complex multi-stage stream computation. Topologies run indefinitely when deployed.</a:t>
            </a:r>
          </a:p>
        </p:txBody>
      </p:sp>
    </p:spTree>
    <p:extLst>
      <p:ext uri="{BB962C8B-B14F-4D97-AF65-F5344CB8AC3E}">
        <p14:creationId xmlns:p14="http://schemas.microsoft.com/office/powerpoint/2010/main" val="944719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Example</a:t>
            </a:r>
          </a:p>
        </p:txBody>
      </p:sp>
      <p:sp>
        <p:nvSpPr>
          <p:cNvPr id="4" name="AutoShape 2" descr="https://photos-6.dropbox.com/t/2/AACAi3kGgogKkxHsQnVvqi3mw4d9qF5_JjTRJkFkiUo7sQ/12/324633021/jpeg/32x32/1/_/1/2/image31.tiff/EIjI58ECGNbgGiACKAI/GmBVtXo8z60qGJJ0TbmoqipZo8_ekIUCR5sxYJCd3HU?size=1024x768&amp;size_mode=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72" y="2586914"/>
            <a:ext cx="1931822" cy="1782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291" y="2586914"/>
            <a:ext cx="1306868" cy="1269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624" y="2586913"/>
            <a:ext cx="1306868" cy="12695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60310" y="4544704"/>
            <a:ext cx="162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 Spout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7910" y="4544704"/>
            <a:ext cx="195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Sentence Bolt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44624" y="4544704"/>
            <a:ext cx="17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WordCount</a:t>
            </a:r>
            <a:r>
              <a:rPr lang="en-US" dirty="0"/>
              <a:t> Bolt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316406" y="3057099"/>
            <a:ext cx="1473958" cy="421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069540" y="3057099"/>
            <a:ext cx="1392072" cy="421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63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4j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Twitter Streaming</a:t>
            </a:r>
          </a:p>
          <a:p>
            <a:r>
              <a:rPr lang="en-US" dirty="0"/>
              <a:t>We use Twitter4j</a:t>
            </a:r>
          </a:p>
          <a:p>
            <a:r>
              <a:rPr lang="en-US" dirty="0">
                <a:hlinkClick r:id="rId2"/>
              </a:rPr>
              <a:t>http://twitter4j.org/en/index.html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5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Jar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clean package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sure </a:t>
            </a:r>
            <a:r>
              <a:rPr lang="en-US" dirty="0" err="1"/>
              <a:t>mvn</a:t>
            </a:r>
            <a:r>
              <a:rPr lang="en-US" dirty="0"/>
              <a:t> is installed and is set on your PATH variable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87" t="46374" r="1445" b="5824"/>
          <a:stretch/>
        </p:blipFill>
        <p:spPr>
          <a:xfrm>
            <a:off x="594360" y="2400300"/>
            <a:ext cx="9944100" cy="262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05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Filezilla</a:t>
            </a:r>
            <a:r>
              <a:rPr lang="en-US" dirty="0"/>
              <a:t> to copy your jar to remote server</a:t>
            </a:r>
          </a:p>
          <a:p>
            <a:r>
              <a:rPr lang="en-US" dirty="0"/>
              <a:t>Use the following command to deployment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deploy it and see the UI</a:t>
            </a:r>
          </a:p>
          <a:p>
            <a:pPr marL="0" indent="0">
              <a:buNone/>
            </a:pPr>
            <a:r>
              <a:rPr lang="en-US" dirty="0"/>
              <a:t> storm jar &lt;jar name&gt; &lt;main class&gt; </a:t>
            </a:r>
            <a:r>
              <a:rPr lang="en-US" dirty="0" err="1"/>
              <a:t>TopologyName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storm jar stormTridentWordCount-1.0-SNAPSHOT-jar-with-dependencies.jar </a:t>
            </a:r>
            <a:r>
              <a:rPr lang="en-US" b="1" dirty="0" err="1"/>
              <a:t>StormMain</a:t>
            </a:r>
            <a:r>
              <a:rPr lang="en-US" b="1" dirty="0"/>
              <a:t> </a:t>
            </a:r>
            <a:r>
              <a:rPr lang="en-US" b="1" dirty="0" err="1"/>
              <a:t>WordCountTopology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64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Topology UI : </a:t>
            </a:r>
            <a:r>
              <a:rPr lang="en-US" dirty="0">
                <a:hlinkClick r:id="rId2"/>
              </a:rPr>
              <a:t>http://134.193.136.214:8080/index.html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32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Storm Installation</a:t>
            </a:r>
          </a:p>
          <a:p>
            <a:r>
              <a:rPr lang="en-US" dirty="0"/>
              <a:t>Storm Access in Remote Server</a:t>
            </a:r>
          </a:p>
          <a:p>
            <a:r>
              <a:rPr lang="en-US" dirty="0"/>
              <a:t>Storm Word Count Program</a:t>
            </a:r>
          </a:p>
        </p:txBody>
      </p:sp>
    </p:spTree>
    <p:extLst>
      <p:ext uri="{BB962C8B-B14F-4D97-AF65-F5344CB8AC3E}">
        <p14:creationId xmlns:p14="http://schemas.microsoft.com/office/powerpoint/2010/main" val="664242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https://mongolab.com/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2062" t="14375" r="35510" b="13839"/>
          <a:stretch/>
        </p:blipFill>
        <p:spPr>
          <a:xfrm>
            <a:off x="6096000" y="925694"/>
            <a:ext cx="4219303" cy="525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38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76" b="10467"/>
          <a:stretch/>
        </p:blipFill>
        <p:spPr>
          <a:xfrm>
            <a:off x="2226255" y="1985554"/>
            <a:ext cx="7739489" cy="37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71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Data API : </a:t>
            </a:r>
            <a:r>
              <a:rPr lang="en-US" dirty="0">
                <a:hlinkClick r:id="rId2"/>
              </a:rPr>
              <a:t>http://docs.mongolab.com/data-api/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224" t="8126" r="6996" b="12232"/>
          <a:stretch/>
        </p:blipFill>
        <p:spPr>
          <a:xfrm>
            <a:off x="1489167" y="1825625"/>
            <a:ext cx="7602582" cy="480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38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URL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API paths are relative to the following base URL path: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Fixed portion of the Resource URL:</a:t>
            </a:r>
          </a:p>
          <a:p>
            <a:pPr marL="0" indent="0">
              <a:buNone/>
            </a:pPr>
            <a:r>
              <a:rPr lang="en-US" dirty="0"/>
              <a:t>https://api.mongolab.com/api/1</a:t>
            </a:r>
          </a:p>
        </p:txBody>
      </p:sp>
    </p:spTree>
    <p:extLst>
      <p:ext uri="{BB962C8B-B14F-4D97-AF65-F5344CB8AC3E}">
        <p14:creationId xmlns:p14="http://schemas.microsoft.com/office/powerpoint/2010/main" val="3294436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Database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get the databases linked to the authenticated account: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/databases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https://api.mongolab.com/api/1/databases?apiKey=myAPIKey</a:t>
            </a:r>
          </a:p>
        </p:txBody>
      </p:sp>
    </p:spTree>
    <p:extLst>
      <p:ext uri="{BB962C8B-B14F-4D97-AF65-F5344CB8AC3E}">
        <p14:creationId xmlns:p14="http://schemas.microsoft.com/office/powerpoint/2010/main" val="2530341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To get the documents in the specified collection. If no parameters are passed, it lists all of them. Otherwise, it lists the documents in the collection matching the specified parameters: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/databases/{database}/collections/{collection}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listing all documents in a given collection:</a:t>
            </a:r>
          </a:p>
          <a:p>
            <a:pPr marL="0" indent="0">
              <a:buNone/>
            </a:pPr>
            <a:r>
              <a:rPr lang="en-US" dirty="0"/>
              <a:t>https://api.mongolab.com/api/1/databases/my-db/collections/my-coll?apiKey=myAPIKey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 parameters</a:t>
            </a:r>
          </a:p>
          <a:p>
            <a:pPr marL="0" indent="0">
              <a:buNone/>
            </a:pPr>
            <a:r>
              <a:rPr lang="en-US" dirty="0"/>
              <a:t>[q=&lt;query&gt;][&amp;c=true][&amp;f=&lt;fields&gt;][&amp;</a:t>
            </a:r>
            <a:r>
              <a:rPr lang="en-US" dirty="0" err="1"/>
              <a:t>fo</a:t>
            </a:r>
            <a:r>
              <a:rPr lang="en-US" dirty="0"/>
              <a:t>=true][&amp;s=&lt;order&gt;][&amp;</a:t>
            </a:r>
            <a:r>
              <a:rPr lang="en-US" dirty="0" err="1"/>
              <a:t>sk</a:t>
            </a:r>
            <a:r>
              <a:rPr lang="en-US" dirty="0"/>
              <a:t>=&lt;skip&gt;][&amp;l=&lt;limit&gt;]</a:t>
            </a:r>
          </a:p>
        </p:txBody>
      </p:sp>
    </p:spTree>
    <p:extLst>
      <p:ext uri="{BB962C8B-B14F-4D97-AF65-F5344CB8AC3E}">
        <p14:creationId xmlns:p14="http://schemas.microsoft.com/office/powerpoint/2010/main" val="2058207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3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installation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9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Installation : Pre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Can be installed only in Linux or MAC Machine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 JDK 1.6 or greater follow tutorial 1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Install python 2.6.6 or greater from </a:t>
            </a:r>
            <a:r>
              <a:rPr lang="en-US" dirty="0">
                <a:hlinkClick r:id="rId2" tooltip="https://www.python.org/downloads/"/>
              </a:rPr>
              <a:t>here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3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Installation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zookeeper </a:t>
            </a:r>
            <a:r>
              <a:rPr lang="en-US" dirty="0" err="1"/>
              <a:t>tarball</a:t>
            </a:r>
            <a:r>
              <a:rPr lang="en-US" dirty="0"/>
              <a:t> from </a:t>
            </a:r>
            <a:r>
              <a:rPr lang="en-US" dirty="0">
                <a:hlinkClick r:id="rId2" tooltip="http://zookeeper.apache.org/releases.html"/>
              </a:rPr>
              <a:t>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Download apache storm </a:t>
            </a:r>
            <a:r>
              <a:rPr lang="en-US" dirty="0" err="1"/>
              <a:t>tarball</a:t>
            </a:r>
            <a:r>
              <a:rPr lang="en-US" dirty="0"/>
              <a:t> from </a:t>
            </a:r>
            <a:r>
              <a:rPr lang="en-US" dirty="0">
                <a:hlinkClick r:id="rId3" tooltip="https://storm.incubator.apache.org/downloads.html"/>
              </a:rPr>
              <a:t>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0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 both the </a:t>
            </a:r>
            <a:r>
              <a:rPr lang="en-US" dirty="0" err="1"/>
              <a:t>tarballs</a:t>
            </a:r>
            <a:r>
              <a:rPr lang="en-US" dirty="0"/>
              <a:t> and move them to 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/lib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mv ~/Downloads/zookeeper-3.4.6 /</a:t>
            </a:r>
            <a:r>
              <a:rPr lang="en-US" b="1" dirty="0" err="1"/>
              <a:t>usr</a:t>
            </a:r>
            <a:r>
              <a:rPr lang="en-US" b="1" dirty="0"/>
              <a:t>/lib/</a:t>
            </a:r>
            <a:br>
              <a:rPr lang="en-US" dirty="0"/>
            </a:br>
            <a:endParaRPr lang="en-US" b="1" dirty="0"/>
          </a:p>
          <a:p>
            <a:r>
              <a:rPr lang="en-US" b="1" dirty="0"/>
              <a:t>mv ~/Downloads/storm-0.9.2 /</a:t>
            </a:r>
            <a:r>
              <a:rPr lang="en-US" b="1" dirty="0" err="1"/>
              <a:t>usr</a:t>
            </a:r>
            <a:r>
              <a:rPr lang="en-US" b="1" dirty="0"/>
              <a:t>/lib/</a:t>
            </a:r>
            <a:br>
              <a:rPr lang="en-US" dirty="0"/>
            </a:br>
            <a:endParaRPr lang="en-US" b="1" dirty="0"/>
          </a:p>
          <a:p>
            <a:r>
              <a:rPr lang="en-US" dirty="0"/>
              <a:t>Your should have something similar to 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/lib/zookeeper-3.4.6</a:t>
            </a:r>
            <a:r>
              <a:rPr lang="en-US" dirty="0"/>
              <a:t> and 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/lib/storm-0.9.2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6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Storm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update your ~/.</a:t>
            </a:r>
            <a:r>
              <a:rPr lang="en-US" dirty="0" err="1"/>
              <a:t>bashrc</a:t>
            </a:r>
            <a:r>
              <a:rPr lang="en-US" dirty="0"/>
              <a:t> with zookeeper and storm </a:t>
            </a:r>
            <a:r>
              <a:rPr lang="en-US" dirty="0" err="1"/>
              <a:t>locations#JAVA</a:t>
            </a:r>
            <a:r>
              <a:rPr lang="en-US" dirty="0"/>
              <a:t> HOME directory setup</a:t>
            </a:r>
          </a:p>
          <a:p>
            <a:pPr marL="0" indent="0" algn="ctr">
              <a:buNone/>
            </a:pPr>
            <a:r>
              <a:rPr lang="en-US" b="1" dirty="0"/>
              <a:t>#JAVA HOME setup</a:t>
            </a:r>
          </a:p>
          <a:p>
            <a:pPr marL="0" indent="0" algn="ctr">
              <a:buNone/>
            </a:pPr>
            <a:r>
              <a:rPr lang="en-US" b="1" dirty="0"/>
              <a:t>export JAVA_HOME=/</a:t>
            </a:r>
            <a:r>
              <a:rPr lang="en-US" b="1" dirty="0" err="1"/>
              <a:t>usr</a:t>
            </a:r>
            <a:r>
              <a:rPr lang="en-US" b="1" dirty="0"/>
              <a:t>/lib/java/jdk1.7.0_65</a:t>
            </a:r>
          </a:p>
          <a:p>
            <a:pPr marL="0" indent="0" algn="ctr">
              <a:buNone/>
            </a:pPr>
            <a:r>
              <a:rPr lang="en-US" b="1" dirty="0"/>
              <a:t>export PATH="$PATH:$JAVA_HOME/bin"</a:t>
            </a:r>
          </a:p>
          <a:p>
            <a:pPr marL="0" indent="0" algn="ctr">
              <a:buNone/>
            </a:pPr>
            <a:r>
              <a:rPr lang="en-US" b="1" dirty="0"/>
              <a:t>#ZOOKEEPER HOME setup</a:t>
            </a:r>
          </a:p>
          <a:p>
            <a:pPr marL="0" indent="0" algn="ctr">
              <a:buNone/>
            </a:pPr>
            <a:r>
              <a:rPr lang="en-US" b="1" dirty="0"/>
              <a:t>export ZOOKEEPER_HOME="/</a:t>
            </a:r>
            <a:r>
              <a:rPr lang="en-US" b="1" dirty="0" err="1"/>
              <a:t>usr</a:t>
            </a:r>
            <a:r>
              <a:rPr lang="en-US" b="1" dirty="0"/>
              <a:t>/lib/zookeeper-3.4.6"</a:t>
            </a:r>
          </a:p>
          <a:p>
            <a:pPr marL="0" indent="0" algn="ctr">
              <a:buNone/>
            </a:pPr>
            <a:r>
              <a:rPr lang="en-US" b="1" dirty="0"/>
              <a:t>export PATH="$PATH:$ZOOKEEPER_HOME/bin"</a:t>
            </a:r>
          </a:p>
          <a:p>
            <a:pPr marL="0" indent="0" algn="ctr">
              <a:buNone/>
            </a:pPr>
            <a:r>
              <a:rPr lang="en-US" b="1" dirty="0"/>
              <a:t>#STORM HOME setup</a:t>
            </a:r>
          </a:p>
          <a:p>
            <a:pPr marL="0" indent="0" algn="ctr">
              <a:buNone/>
            </a:pPr>
            <a:r>
              <a:rPr lang="en-US" b="1" dirty="0"/>
              <a:t>export STORM_HOME="/</a:t>
            </a:r>
            <a:r>
              <a:rPr lang="en-US" b="1" dirty="0" err="1"/>
              <a:t>usr</a:t>
            </a:r>
            <a:r>
              <a:rPr lang="en-US" b="1" dirty="0"/>
              <a:t>/lib/storm-0.9.2"</a:t>
            </a:r>
          </a:p>
          <a:p>
            <a:pPr marL="0" indent="0" algn="ctr">
              <a:buNone/>
            </a:pPr>
            <a:r>
              <a:rPr lang="en-US" b="1" dirty="0"/>
              <a:t>export PATH="$PATH:$STORM_HOME/bin"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42949" y="2197290"/>
            <a:ext cx="7710985" cy="3780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5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cp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/lib/zookeeper-3.4.6/</a:t>
            </a:r>
            <a:r>
              <a:rPr lang="en-US" dirty="0" err="1"/>
              <a:t>conf</a:t>
            </a:r>
            <a:r>
              <a:rPr lang="en-US" dirty="0"/>
              <a:t>/</a:t>
            </a:r>
            <a:r>
              <a:rPr lang="en-US" dirty="0" err="1"/>
              <a:t>zoo_sample.cfg</a:t>
            </a:r>
            <a:endParaRPr lang="en-US" dirty="0"/>
          </a:p>
          <a:p>
            <a:r>
              <a:rPr lang="en-US" b="1" dirty="0" err="1"/>
              <a:t>zoo.cfg</a:t>
            </a:r>
            <a:r>
              <a:rPr lang="en-US" dirty="0"/>
              <a:t> file is referred to save the temporary data for zookeeper, storm is reliable because of </a:t>
            </a:r>
            <a:r>
              <a:rPr lang="en-US" dirty="0" err="1"/>
              <a:t>zookeper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 if storm server(nimbus) goes down all the data is stored in zookeeper.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dataDir</a:t>
            </a:r>
            <a:r>
              <a:rPr lang="en-US" dirty="0"/>
              <a:t> settings in </a:t>
            </a:r>
            <a:r>
              <a:rPr lang="en-US" b="1" dirty="0" err="1"/>
              <a:t>zoo.cfg</a:t>
            </a:r>
            <a:r>
              <a:rPr lang="en-US" dirty="0"/>
              <a:t> is different for your machine(change it accordingly)</a:t>
            </a:r>
          </a:p>
        </p:txBody>
      </p:sp>
    </p:spTree>
    <p:extLst>
      <p:ext uri="{BB962C8B-B14F-4D97-AF65-F5344CB8AC3E}">
        <p14:creationId xmlns:p14="http://schemas.microsoft.com/office/powerpoint/2010/main" val="350894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Done!! you have installed storm and zookeeper, lets run them and check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 zookeeper using </a:t>
            </a:r>
            <a:r>
              <a:rPr lang="en-US" b="1" dirty="0"/>
              <a:t>zkServer.sh start</a:t>
            </a:r>
            <a:r>
              <a:rPr lang="en-US" dirty="0"/>
              <a:t>, you can check using </a:t>
            </a:r>
            <a:r>
              <a:rPr lang="en-US" b="1" dirty="0"/>
              <a:t>zkCli.sh</a:t>
            </a:r>
            <a:r>
              <a:rPr lang="en-US" dirty="0"/>
              <a:t> and </a:t>
            </a:r>
            <a:r>
              <a:rPr lang="en-US" b="1" dirty="0"/>
              <a:t>ls /</a:t>
            </a:r>
            <a:br>
              <a:rPr lang="en-US" dirty="0"/>
            </a:br>
            <a:endParaRPr lang="en-US" dirty="0"/>
          </a:p>
          <a:p>
            <a:r>
              <a:rPr lang="en-US" dirty="0"/>
              <a:t>run the following scripts to start storm</a:t>
            </a:r>
            <a:br>
              <a:rPr lang="en-US" dirty="0"/>
            </a:br>
            <a:r>
              <a:rPr lang="en-US" b="1" dirty="0" err="1"/>
              <a:t>storm</a:t>
            </a:r>
            <a:r>
              <a:rPr lang="en-US" b="1" dirty="0"/>
              <a:t> nimbus</a:t>
            </a:r>
            <a:br>
              <a:rPr lang="en-US" dirty="0"/>
            </a:br>
            <a:r>
              <a:rPr lang="en-US" b="1" dirty="0"/>
              <a:t>storm supervisor</a:t>
            </a:r>
            <a:br>
              <a:rPr lang="en-US" dirty="0"/>
            </a:br>
            <a:r>
              <a:rPr lang="en-US" b="1" dirty="0"/>
              <a:t>storm </a:t>
            </a:r>
            <a:r>
              <a:rPr lang="en-US" b="1" dirty="0" err="1"/>
              <a:t>ui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can see the storm UI at </a:t>
            </a:r>
            <a:r>
              <a:rPr lang="en-US" dirty="0">
                <a:hlinkClick r:id="rId2" tooltip="http://localhost:8080"/>
              </a:rPr>
              <a:t>http://localhost:8080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6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436</Words>
  <Application>Microsoft Office PowerPoint</Application>
  <PresentationFormat>Widescreen</PresentationFormat>
  <Paragraphs>120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CS5543 Real-time Big Data Analytics   </vt:lpstr>
      <vt:lpstr>Overview</vt:lpstr>
      <vt:lpstr>Storm installation</vt:lpstr>
      <vt:lpstr>Storm Installation : Pre Requirements</vt:lpstr>
      <vt:lpstr>Storm Installation </vt:lpstr>
      <vt:lpstr>Storm installation</vt:lpstr>
      <vt:lpstr>Storm installation</vt:lpstr>
      <vt:lpstr>Storm installation</vt:lpstr>
      <vt:lpstr>Storm installation</vt:lpstr>
      <vt:lpstr>Remote Access to Storm Server</vt:lpstr>
      <vt:lpstr>Storm Server</vt:lpstr>
      <vt:lpstr>Storm Word Count </vt:lpstr>
      <vt:lpstr>Abstractions in Storm</vt:lpstr>
      <vt:lpstr>Word Count Example</vt:lpstr>
      <vt:lpstr>Twitter 4j</vt:lpstr>
      <vt:lpstr>Generating Jar</vt:lpstr>
      <vt:lpstr>Deployment</vt:lpstr>
      <vt:lpstr>Topology UI : http://134.193.136.214:8080/index.html </vt:lpstr>
      <vt:lpstr>Visualization</vt:lpstr>
      <vt:lpstr>MongoDB Lab</vt:lpstr>
      <vt:lpstr>MongoDB</vt:lpstr>
      <vt:lpstr>MongoDB Data API : http://docs.mongolab.com/data-api/</vt:lpstr>
      <vt:lpstr>BASE URL PATH</vt:lpstr>
      <vt:lpstr>List Database </vt:lpstr>
      <vt:lpstr>List Documents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Storm 1</dc:title>
  <dc:creator>Chandra Shekar, Mayanka (UMKC-Student)</dc:creator>
  <cp:lastModifiedBy>Chandra Shekar, Mayanka (UMKC-Student)</cp:lastModifiedBy>
  <cp:revision>13</cp:revision>
  <dcterms:created xsi:type="dcterms:W3CDTF">2015-09-17T17:51:47Z</dcterms:created>
  <dcterms:modified xsi:type="dcterms:W3CDTF">2016-09-01T16:45:18Z</dcterms:modified>
</cp:coreProperties>
</file>