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Scavenger Hunt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Carter &amp; Bill Capps</a:t>
            </a:r>
          </a:p>
          <a:p>
            <a:r>
              <a:rPr lang="en-US" dirty="0"/>
              <a:t>May 2, 2017</a:t>
            </a:r>
          </a:p>
        </p:txBody>
      </p:sp>
    </p:spTree>
    <p:extLst>
      <p:ext uri="{BB962C8B-B14F-4D97-AF65-F5344CB8AC3E}">
        <p14:creationId xmlns:p14="http://schemas.microsoft.com/office/powerpoint/2010/main" val="161000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</a:p>
          <a:p>
            <a:pPr lvl="1"/>
            <a:r>
              <a:rPr lang="en-US" dirty="0"/>
              <a:t>Schools have limited funds for field trips</a:t>
            </a:r>
          </a:p>
          <a:p>
            <a:pPr lvl="1"/>
            <a:r>
              <a:rPr lang="en-US" dirty="0"/>
              <a:t>Students benefit from real-world interaction</a:t>
            </a:r>
          </a:p>
          <a:p>
            <a:pPr lvl="1"/>
            <a:endParaRPr lang="en-US" dirty="0"/>
          </a:p>
          <a:p>
            <a:r>
              <a:rPr lang="en-US" b="1" dirty="0"/>
              <a:t>Solution:</a:t>
            </a:r>
          </a:p>
          <a:p>
            <a:pPr lvl="1"/>
            <a:r>
              <a:rPr lang="en-US" dirty="0"/>
              <a:t>Interactive Scavenger Hunt application</a:t>
            </a:r>
          </a:p>
          <a:p>
            <a:pPr lvl="1"/>
            <a:r>
              <a:rPr lang="en-US" dirty="0"/>
              <a:t>Google Cardboard is a low-cost solution</a:t>
            </a:r>
          </a:p>
          <a:p>
            <a:pPr lvl="1"/>
            <a:r>
              <a:rPr lang="en-US" dirty="0"/>
              <a:t>Scavenger Hunt could be expanded to a Virtual Field Trip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0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Educator captures 360º image using Android device</a:t>
            </a:r>
          </a:p>
          <a:p>
            <a:r>
              <a:rPr lang="en-US" dirty="0"/>
              <a:t>System analyzes image and suggests objects</a:t>
            </a:r>
          </a:p>
          <a:p>
            <a:r>
              <a:rPr lang="en-US" dirty="0"/>
              <a:t>Educator chooses objects for the scavenger hunt</a:t>
            </a:r>
          </a:p>
          <a:p>
            <a:r>
              <a:rPr lang="en-US" dirty="0"/>
              <a:t>Student enters immersive environment</a:t>
            </a:r>
          </a:p>
          <a:p>
            <a:r>
              <a:rPr lang="en-US" dirty="0"/>
              <a:t>System advises student which object to find</a:t>
            </a:r>
          </a:p>
          <a:p>
            <a:r>
              <a:rPr lang="en-US" dirty="0"/>
              <a:t>Student presses button when looking at object</a:t>
            </a:r>
          </a:p>
          <a:p>
            <a:r>
              <a:rPr lang="en-US" dirty="0"/>
              <a:t>System checks to see if the desired object is in the field of view</a:t>
            </a:r>
          </a:p>
        </p:txBody>
      </p:sp>
    </p:spTree>
    <p:extLst>
      <p:ext uri="{BB962C8B-B14F-4D97-AF65-F5344CB8AC3E}">
        <p14:creationId xmlns:p14="http://schemas.microsoft.com/office/powerpoint/2010/main" val="47635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Spark: 94.4%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: 100%</a:t>
            </a:r>
          </a:p>
          <a:p>
            <a:r>
              <a:rPr lang="en-US" dirty="0"/>
              <a:t>Spark had problems with a table in the dataset</a:t>
            </a:r>
          </a:p>
          <a:p>
            <a:r>
              <a:rPr lang="en-US" dirty="0" err="1"/>
              <a:t>Clarifai</a:t>
            </a:r>
            <a:r>
              <a:rPr lang="en-US" dirty="0"/>
              <a:t> was not helpful since we could not train to our dataset</a:t>
            </a:r>
          </a:p>
          <a:p>
            <a:r>
              <a:rPr lang="en-US" dirty="0" err="1"/>
              <a:t>Tensorflow</a:t>
            </a:r>
            <a:r>
              <a:rPr lang="en-US" dirty="0"/>
              <a:t> would not preload the model in the RESTful web-service</a:t>
            </a:r>
          </a:p>
          <a:p>
            <a:endParaRPr lang="en-US" dirty="0"/>
          </a:p>
          <a:p>
            <a:r>
              <a:rPr lang="en-US" dirty="0"/>
              <a:t>Project is a good proof-of-concept, but is far from a commercial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goodDem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14600" y="2603500"/>
            <a:ext cx="6107113" cy="3416300"/>
          </a:xfrm>
        </p:spPr>
      </p:pic>
    </p:spTree>
    <p:extLst>
      <p:ext uri="{BB962C8B-B14F-4D97-AF65-F5344CB8AC3E}">
        <p14:creationId xmlns:p14="http://schemas.microsoft.com/office/powerpoint/2010/main" val="389003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160</Words>
  <Application>Microsoft Office PowerPoint</Application>
  <PresentationFormat>Widescreen</PresentationFormat>
  <Paragraphs>33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Scavenger Hunt</vt:lpstr>
      <vt:lpstr>Problem &amp; Proposed Solution</vt:lpstr>
      <vt:lpstr>Approach</vt:lpstr>
      <vt:lpstr>Results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Scavenger Hunt</dc:title>
  <dc:creator>Bill Capps</dc:creator>
  <cp:lastModifiedBy>Bill Capps</cp:lastModifiedBy>
  <cp:revision>3</cp:revision>
  <dcterms:created xsi:type="dcterms:W3CDTF">2017-05-02T12:09:15Z</dcterms:created>
  <dcterms:modified xsi:type="dcterms:W3CDTF">2017-05-02T12:33:43Z</dcterms:modified>
</cp:coreProperties>
</file>