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68" r:id="rId6"/>
    <p:sldId id="269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7" autoAdjust="0"/>
  </p:normalViewPr>
  <p:slideViewPr>
    <p:cSldViewPr>
      <p:cViewPr varScale="1">
        <p:scale>
          <a:sx n="85" d="100"/>
          <a:sy n="85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BC150-02E2-40E8-82AE-EECF4343B9F5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D224-E637-41F4-A916-AE7006E21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implement?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D224-E637-41F4-A916-AE7006E216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</a:t>
            </a:r>
            <a:r>
              <a:rPr lang="en-US" baseline="0" dirty="0" smtClean="0"/>
              <a:t> ground weather stations</a:t>
            </a:r>
          </a:p>
          <a:p>
            <a:r>
              <a:rPr lang="en-US" baseline="0" dirty="0" smtClean="0"/>
              <a:t>Data collected via satellite images</a:t>
            </a:r>
          </a:p>
          <a:p>
            <a:r>
              <a:rPr lang="en-US" baseline="0" dirty="0" smtClean="0"/>
              <a:t>Embedded software</a:t>
            </a:r>
          </a:p>
          <a:p>
            <a:r>
              <a:rPr lang="en-US" baseline="0" dirty="0" smtClean="0"/>
              <a:t>To reduce cost of deploying weather stations, interested in creating truly autonomous weather stations that can be managed remotely</a:t>
            </a:r>
          </a:p>
          <a:p>
            <a:r>
              <a:rPr lang="en-US" baseline="0" dirty="0" smtClean="0"/>
              <a:t>In developing countries, climate-sensitive issues</a:t>
            </a:r>
          </a:p>
          <a:p>
            <a:r>
              <a:rPr lang="en-US" baseline="0" dirty="0" smtClean="0"/>
              <a:t>Climate risk management new field</a:t>
            </a:r>
          </a:p>
          <a:p>
            <a:r>
              <a:rPr lang="en-US" baseline="0" dirty="0" smtClean="0"/>
              <a:t>NOAA and Campbell Scientific have also feasibility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D224-E637-41F4-A916-AE7006E216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functional requirements included:</a:t>
            </a:r>
          </a:p>
          <a:p>
            <a:endParaRPr lang="en-US" dirty="0" smtClean="0"/>
          </a:p>
          <a:p>
            <a:r>
              <a:rPr lang="en-US" dirty="0" smtClean="0"/>
              <a:t>Certain </a:t>
            </a:r>
            <a:r>
              <a:rPr lang="en-US" dirty="0" smtClean="0"/>
              <a:t>things we had to implement based on having a working distributed</a:t>
            </a:r>
            <a:r>
              <a:rPr lang="en-US" baseline="0" dirty="0" smtClean="0"/>
              <a:t> Weather System and who in particular we thought would be using it.</a:t>
            </a:r>
            <a:endParaRPr lang="en-US" dirty="0" smtClean="0"/>
          </a:p>
          <a:p>
            <a:r>
              <a:rPr lang="en-US" dirty="0" smtClean="0"/>
              <a:t>See more</a:t>
            </a:r>
            <a:r>
              <a:rPr lang="en-US" baseline="0" dirty="0" smtClean="0"/>
              <a:t> during demo- boring to go down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Researchers and Maintenance Staff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Collect and store</a:t>
            </a:r>
          </a:p>
          <a:p>
            <a:r>
              <a:rPr lang="en-US" baseline="0" dirty="0" smtClean="0"/>
              <a:t>View Weather Data</a:t>
            </a:r>
          </a:p>
          <a:p>
            <a:r>
              <a:rPr lang="en-US" baseline="0" dirty="0" smtClean="0"/>
              <a:t>Monitor Health of WS</a:t>
            </a:r>
          </a:p>
          <a:p>
            <a:r>
              <a:rPr lang="en-US" baseline="0" dirty="0" smtClean="0"/>
              <a:t>Remotely Manage- Control power, backup power, update or even rollback software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Functional requirements 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Remote Management System = Station Maintenance – requests weather stations to report any issues regarding hardware damage, sensors, battery power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Gathering- temperatures, precipitation, humidity – basics WS instruments </a:t>
            </a:r>
          </a:p>
          <a:p>
            <a:r>
              <a:rPr lang="en-US" baseline="0" dirty="0" smtClean="0"/>
              <a:t>Collects data at regular intervals</a:t>
            </a:r>
          </a:p>
          <a:p>
            <a:r>
              <a:rPr lang="en-US" baseline="0" dirty="0" smtClean="0"/>
              <a:t>Maintain data </a:t>
            </a:r>
          </a:p>
          <a:p>
            <a:r>
              <a:rPr lang="en-US" baseline="0" dirty="0" smtClean="0"/>
              <a:t>Non-functional requirements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D224-E637-41F4-A916-AE7006E216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0" dirty="0" smtClean="0"/>
              <a:t> min. intervals and reads in data from their corresponding </a:t>
            </a:r>
            <a:r>
              <a:rPr lang="en-US" baseline="0" dirty="0" err="1" smtClean="0"/>
              <a:t>WeatherData.properties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D224-E637-41F4-A916-AE7006E216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D224-E637-41F4-A916-AE7006E216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  <a:r>
              <a:rPr lang="en-US" baseline="0" dirty="0" smtClean="0"/>
              <a:t> that are part of the actual Web App- that researchers and maintenance would use</a:t>
            </a:r>
          </a:p>
          <a:p>
            <a:r>
              <a:rPr lang="en-US" baseline="0" dirty="0" smtClean="0"/>
              <a:t>Depending on link from main page go to </a:t>
            </a:r>
          </a:p>
          <a:p>
            <a:r>
              <a:rPr lang="en-US" baseline="0" dirty="0" smtClean="0"/>
              <a:t>Remote Management (power), </a:t>
            </a:r>
          </a:p>
          <a:p>
            <a:r>
              <a:rPr lang="en-US" baseline="0" dirty="0" smtClean="0"/>
              <a:t>Weather Info, or </a:t>
            </a:r>
          </a:p>
          <a:p>
            <a:r>
              <a:rPr lang="en-US" baseline="0" dirty="0" smtClean="0"/>
              <a:t>Health Info displays health of sensors that make up </a:t>
            </a:r>
            <a:r>
              <a:rPr lang="en-US" baseline="0" smtClean="0"/>
              <a:t>the system page </a:t>
            </a:r>
            <a:r>
              <a:rPr lang="en-US" baseline="0" dirty="0" smtClean="0"/>
              <a:t>will see each of these during demo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D224-E637-41F4-A916-AE7006E216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04D93DA-4BC4-4E22-83D9-79B24E8E34BC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74B98E7-BB06-401F-9E2A-E56C0219E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Wilderness 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WWS Making Climate Monitoring ‘Easy’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638800"/>
            <a:ext cx="5434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Bill Keys- Systems Engineer</a:t>
            </a:r>
          </a:p>
          <a:p>
            <a:r>
              <a:rPr lang="en-US" sz="2000" dirty="0" err="1" smtClean="0"/>
              <a:t>Deyaa</a:t>
            </a:r>
            <a:r>
              <a:rPr lang="en-US" sz="2000" dirty="0" smtClean="0"/>
              <a:t> </a:t>
            </a:r>
            <a:r>
              <a:rPr lang="en-US" sz="2000" dirty="0" err="1" smtClean="0"/>
              <a:t>Abuelsaad</a:t>
            </a:r>
            <a:r>
              <a:rPr lang="en-US" sz="2000" dirty="0" smtClean="0"/>
              <a:t>- Software Engineer</a:t>
            </a:r>
          </a:p>
          <a:p>
            <a:r>
              <a:rPr lang="en-US" sz="2000" dirty="0" smtClean="0"/>
              <a:t>Christina </a:t>
            </a:r>
            <a:r>
              <a:rPr lang="en-US" sz="2000" dirty="0" err="1" smtClean="0"/>
              <a:t>Collesano</a:t>
            </a:r>
            <a:r>
              <a:rPr lang="en-US" sz="2000" dirty="0" smtClean="0"/>
              <a:t>-Joshi – Project Manager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772400" y="304800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bAppClass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1329" y="0"/>
            <a:ext cx="484134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Government would like to monitor climate change in remote area</a:t>
            </a:r>
          </a:p>
          <a:p>
            <a:r>
              <a:rPr lang="en-US" dirty="0" smtClean="0"/>
              <a:t>Includes 3 separate systems</a:t>
            </a:r>
          </a:p>
          <a:p>
            <a:r>
              <a:rPr lang="en-US" dirty="0" smtClean="0"/>
              <a:t>Work in harmony to collect data from various locations, archive data, and monitor health of 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</a:t>
            </a:r>
            <a:r>
              <a:rPr lang="en-US" dirty="0" smtClean="0"/>
              <a:t>Station</a:t>
            </a:r>
            <a:endParaRPr lang="en-US" dirty="0" smtClean="0"/>
          </a:p>
          <a:p>
            <a:r>
              <a:rPr lang="en-US" dirty="0" smtClean="0"/>
              <a:t>Data Management and Archiving System</a:t>
            </a:r>
          </a:p>
          <a:p>
            <a:r>
              <a:rPr lang="en-US" dirty="0" smtClean="0"/>
              <a:t>Station Maintenance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climate monitoring systems in Africa</a:t>
            </a:r>
          </a:p>
          <a:p>
            <a:r>
              <a:rPr lang="en-US" dirty="0" smtClean="0"/>
              <a:t>Develop and test software application that will accompany deployment of autonomous weather stations</a:t>
            </a:r>
          </a:p>
          <a:p>
            <a:r>
              <a:rPr lang="en-US" dirty="0" smtClean="0"/>
              <a:t>Enable </a:t>
            </a:r>
            <a:r>
              <a:rPr lang="en-US" dirty="0" smtClean="0"/>
              <a:t>organizations to better mitigate and take advantage of </a:t>
            </a:r>
            <a:r>
              <a:rPr lang="en-US" dirty="0" smtClean="0"/>
              <a:t>climate-related </a:t>
            </a:r>
            <a:r>
              <a:rPr lang="en-US" dirty="0" smtClean="0"/>
              <a:t>issues.</a:t>
            </a:r>
          </a:p>
          <a:p>
            <a:r>
              <a:rPr lang="en-US" dirty="0" smtClean="0"/>
              <a:t>Funded by the International Research Institute for Climate and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Concerns and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and Maintenance Staff</a:t>
            </a:r>
          </a:p>
          <a:p>
            <a:r>
              <a:rPr lang="en-US" dirty="0" smtClean="0"/>
              <a:t>Collect and Store/ View </a:t>
            </a:r>
          </a:p>
          <a:p>
            <a:r>
              <a:rPr lang="en-US" dirty="0" smtClean="0"/>
              <a:t>Monitor Health of WS</a:t>
            </a:r>
            <a:r>
              <a:rPr lang="en-US" dirty="0" smtClean="0"/>
              <a:t>/ View</a:t>
            </a:r>
            <a:endParaRPr lang="en-US" dirty="0" smtClean="0"/>
          </a:p>
          <a:p>
            <a:r>
              <a:rPr lang="en-US" dirty="0" smtClean="0"/>
              <a:t>Remotely Manage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biggerw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657600"/>
            <a:ext cx="6096000" cy="299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2400" y="4038600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Via Satellite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w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28600"/>
            <a:ext cx="3781425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Weather Station: Kilimanjaro</a:t>
            </a:r>
            <a:endParaRPr lang="en-US" dirty="0"/>
          </a:p>
        </p:txBody>
      </p:sp>
      <p:pic>
        <p:nvPicPr>
          <p:cNvPr id="4" name="Content Placeholder 3" descr="kiboAW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752600"/>
            <a:ext cx="5857127" cy="45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Weather </a:t>
            </a:r>
            <a:r>
              <a:rPr lang="en-US" dirty="0" err="1" smtClean="0"/>
              <a:t>Archiver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Researchers</a:t>
            </a:r>
            <a:endParaRPr lang="en-US" dirty="0"/>
          </a:p>
        </p:txBody>
      </p:sp>
      <p:pic>
        <p:nvPicPr>
          <p:cNvPr id="4" name="Content Placeholder 3" descr="Use_Case_Weather_Data_Archi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75" y="1980406"/>
            <a:ext cx="5429250" cy="3857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Researcher and System Process</a:t>
            </a:r>
            <a:br>
              <a:rPr lang="en-US" dirty="0" smtClean="0"/>
            </a:br>
            <a:r>
              <a:rPr lang="en-US" sz="3600" dirty="0" smtClean="0"/>
              <a:t>Activity Diagram</a:t>
            </a:r>
            <a:endParaRPr lang="en-US" dirty="0"/>
          </a:p>
        </p:txBody>
      </p:sp>
      <p:pic>
        <p:nvPicPr>
          <p:cNvPr id="5" name="Content Placeholder 4" descr="Weather_Archiver_Activity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19237"/>
            <a:ext cx="4038600" cy="4379964"/>
          </a:xfrm>
        </p:spPr>
      </p:pic>
      <p:pic>
        <p:nvPicPr>
          <p:cNvPr id="6" name="Content Placeholder 5" descr="Weather_Archiver_SubActivity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2514600"/>
            <a:ext cx="4038600" cy="2993524"/>
          </a:xfrm>
        </p:spPr>
      </p:pic>
      <p:sp>
        <p:nvSpPr>
          <p:cNvPr id="7" name="TextBox 6"/>
          <p:cNvSpPr txBox="1"/>
          <p:nvPr/>
        </p:nvSpPr>
        <p:spPr>
          <a:xfrm>
            <a:off x="4648200" y="1676400"/>
            <a:ext cx="347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Archiver</a:t>
            </a:r>
            <a:r>
              <a:rPr lang="en-US" dirty="0"/>
              <a:t> </a:t>
            </a:r>
            <a:r>
              <a:rPr lang="en-US" dirty="0" smtClean="0"/>
              <a:t>connects to</a:t>
            </a:r>
          </a:p>
          <a:p>
            <a:r>
              <a:rPr lang="en-US" dirty="0" smtClean="0"/>
              <a:t>Ghana, South Africa, and Kenya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5715000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 </a:t>
            </a:r>
            <a:r>
              <a:rPr lang="en-US" dirty="0" err="1" smtClean="0"/>
              <a:t>Data.properties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dirty="0" smtClean="0"/>
              <a:t>Sequence Over Time</a:t>
            </a:r>
            <a:endParaRPr lang="en-US" dirty="0"/>
          </a:p>
        </p:txBody>
      </p:sp>
      <p:pic>
        <p:nvPicPr>
          <p:cNvPr id="6" name="Content Placeholder 5" descr="Weather_Data_Gathering_Sequence_Diagr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295400"/>
            <a:ext cx="79248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1564</TotalTime>
  <Words>395</Words>
  <Application>Microsoft Office PowerPoint</Application>
  <PresentationFormat>On-screen Show (4:3)</PresentationFormat>
  <Paragraphs>75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Wilderness Weather Station</vt:lpstr>
      <vt:lpstr>Case Study  Distributed System</vt:lpstr>
      <vt:lpstr>Purpose</vt:lpstr>
      <vt:lpstr>Concerns and Implementation</vt:lpstr>
      <vt:lpstr>Slide 5</vt:lpstr>
      <vt:lpstr>Weather Station: Kilimanjaro</vt:lpstr>
      <vt:lpstr>Weather Archiver Researchers</vt:lpstr>
      <vt:lpstr>Researcher and System Process Activity Diagram</vt:lpstr>
      <vt:lpstr>Sequence Over Time</vt:lpstr>
      <vt:lpstr>Slide 10</vt:lpstr>
    </vt:vector>
  </TitlesOfParts>
  <Company>State University of New York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Wilderness Weather Station</dc:title>
  <dc:creator>Christina</dc:creator>
  <cp:lastModifiedBy>Christina</cp:lastModifiedBy>
  <cp:revision>16</cp:revision>
  <dcterms:created xsi:type="dcterms:W3CDTF">2010-12-15T06:09:58Z</dcterms:created>
  <dcterms:modified xsi:type="dcterms:W3CDTF">2010-12-16T19:56:02Z</dcterms:modified>
</cp:coreProperties>
</file>