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110.png"/><Relationship Id="rId7" Type="http://schemas.openxmlformats.org/officeDocument/2006/relationships/image" Target="../media/image111.png"/><Relationship Id="rId8" Type="http://schemas.openxmlformats.org/officeDocument/2006/relationships/image" Target="../media/image112.png"/><Relationship Id="rId9" Type="http://schemas.openxmlformats.org/officeDocument/2006/relationships/image" Target="../media/image113.png"/><Relationship Id="rId10" Type="http://schemas.openxmlformats.org/officeDocument/2006/relationships/image" Target="../media/image11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6" Type="http://schemas.openxmlformats.org/officeDocument/2006/relationships/image" Target="../media/image3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90017" y="1138726"/>
            <a:ext cx="8008262" cy="8008262"/>
            <a:chOff x="3390017" y="1138726"/>
            <a:chExt cx="8008262" cy="80082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3390017" y="1138726"/>
              <a:ext cx="8008262" cy="8008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35800" y="1001033"/>
            <a:ext cx="5814802" cy="5814802"/>
            <a:chOff x="7835800" y="1001033"/>
            <a:chExt cx="5814802" cy="58148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35800" y="1001033"/>
              <a:ext cx="5814802" cy="58148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172806" y="3458520"/>
            <a:ext cx="3533907" cy="3533907"/>
            <a:chOff x="12172806" y="3458520"/>
            <a:chExt cx="3533907" cy="35339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72806" y="3458520"/>
              <a:ext cx="3533907" cy="35339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743201" y="5225473"/>
            <a:ext cx="3178871" cy="92386"/>
            <a:chOff x="10743201" y="5225473"/>
            <a:chExt cx="3178871" cy="923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43201" y="5225473"/>
              <a:ext cx="3178871" cy="923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34804" y="4582630"/>
            <a:ext cx="7124087" cy="203169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79385" y="2810118"/>
            <a:ext cx="2858419" cy="279223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419801" y="6429773"/>
            <a:ext cx="6546247" cy="1478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548" y="1573818"/>
            <a:ext cx="1328170" cy="40633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0023" y="3065093"/>
            <a:ext cx="6171429" cy="1056522"/>
            <a:chOff x="1120023" y="3065093"/>
            <a:chExt cx="6171429" cy="105652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0023" y="3065093"/>
              <a:ext cx="6171429" cy="105652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8014" y="4059606"/>
            <a:ext cx="15297410" cy="407479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4694" y="921075"/>
            <a:ext cx="1166747" cy="115180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38350" y="1172558"/>
            <a:ext cx="3724605" cy="10158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20023" y="2290690"/>
            <a:ext cx="9680038" cy="774403"/>
            <a:chOff x="1120023" y="2290690"/>
            <a:chExt cx="9680038" cy="77440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0023" y="2290690"/>
              <a:ext cx="9680038" cy="7744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548" y="1573818"/>
            <a:ext cx="1328170" cy="40633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52888" y="1223002"/>
            <a:ext cx="3576799" cy="101584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8010" y="2722372"/>
            <a:ext cx="15381689" cy="482360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4694" y="921075"/>
            <a:ext cx="1166747" cy="11518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548" y="1573818"/>
            <a:ext cx="1328170" cy="40633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4694" y="904542"/>
            <a:ext cx="1166747" cy="116690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05768" y="1172558"/>
            <a:ext cx="12234361" cy="101584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54282" y="3141564"/>
            <a:ext cx="7249390" cy="505884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0023" y="3059813"/>
            <a:ext cx="8291793" cy="4986810"/>
            <a:chOff x="1120023" y="3059813"/>
            <a:chExt cx="8291793" cy="49868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0023" y="3059813"/>
              <a:ext cx="8291793" cy="49868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548" y="1573818"/>
            <a:ext cx="1328170" cy="40633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614" y="1172558"/>
            <a:ext cx="4601790" cy="101584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4782" y="2722372"/>
            <a:ext cx="15231629" cy="673934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536659" y="5142857"/>
            <a:ext cx="2640960" cy="1009779"/>
            <a:chOff x="14536659" y="5142857"/>
            <a:chExt cx="2640960" cy="10097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536659" y="5142857"/>
              <a:ext cx="2640960" cy="100977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4694" y="904542"/>
            <a:ext cx="1166747" cy="116690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548" y="1573818"/>
            <a:ext cx="1328170" cy="40633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8010" y="2722372"/>
            <a:ext cx="15376105" cy="74881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79055" y="2708190"/>
            <a:ext cx="6171429" cy="722408"/>
            <a:chOff x="4279055" y="2708190"/>
            <a:chExt cx="6171429" cy="72240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9055" y="2708190"/>
              <a:ext cx="6171429" cy="7224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12389" y="3412445"/>
            <a:ext cx="6171429" cy="618459"/>
            <a:chOff x="7212389" y="3412445"/>
            <a:chExt cx="6171429" cy="61845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12389" y="3412445"/>
              <a:ext cx="6171429" cy="61845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05614" y="1172558"/>
            <a:ext cx="4601790" cy="101584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4694" y="904542"/>
            <a:ext cx="1166747" cy="116690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548" y="1573818"/>
            <a:ext cx="1328170" cy="40633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24066" y="1172558"/>
            <a:ext cx="7155123" cy="101584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3354" y="2717716"/>
            <a:ext cx="14877074" cy="518582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4694" y="921075"/>
            <a:ext cx="1166747" cy="115180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548" y="1573818"/>
            <a:ext cx="1328170" cy="40633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4694" y="921075"/>
            <a:ext cx="1166747" cy="115180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411" y="915422"/>
            <a:ext cx="5184759" cy="88886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85610" y="2265230"/>
            <a:ext cx="6953384" cy="61558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0023" y="1888731"/>
            <a:ext cx="7643696" cy="7414737"/>
            <a:chOff x="1120023" y="1888731"/>
            <a:chExt cx="7643696" cy="741473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0023" y="1888731"/>
              <a:ext cx="7643696" cy="74147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548" y="1573818"/>
            <a:ext cx="1328170" cy="40633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411" y="1232525"/>
            <a:ext cx="6080292" cy="8888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0023" y="2327238"/>
            <a:ext cx="7701400" cy="3308348"/>
            <a:chOff x="1120023" y="2327238"/>
            <a:chExt cx="7701400" cy="33083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0023" y="2327238"/>
              <a:ext cx="7701400" cy="330834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8010" y="5842753"/>
            <a:ext cx="15343196" cy="415746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460997" y="3088633"/>
            <a:ext cx="5853751" cy="185543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4694" y="921075"/>
            <a:ext cx="1166747" cy="115180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548" y="1573818"/>
            <a:ext cx="1328170" cy="40633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411" y="1232525"/>
            <a:ext cx="4758103" cy="8888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96213" y="2748324"/>
            <a:ext cx="8576025" cy="4961019"/>
            <a:chOff x="1196213" y="2748324"/>
            <a:chExt cx="8576025" cy="496101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6213" y="2748324"/>
              <a:ext cx="8576025" cy="4961019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315659" y="2266421"/>
            <a:ext cx="6832644" cy="669092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4694" y="921075"/>
            <a:ext cx="1166747" cy="115180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25990" y="1239997"/>
            <a:ext cx="8008262" cy="8008262"/>
            <a:chOff x="4325990" y="1239997"/>
            <a:chExt cx="8008262" cy="80082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4325990" y="1239997"/>
              <a:ext cx="8008262" cy="8008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41824" y="2336726"/>
            <a:ext cx="5814802" cy="5814802"/>
            <a:chOff x="1941824" y="2336726"/>
            <a:chExt cx="5814802" cy="58148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1824" y="2336726"/>
              <a:ext cx="5814802" cy="58148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14286" y="3477174"/>
            <a:ext cx="3533907" cy="3533907"/>
            <a:chOff x="-114286" y="3477174"/>
            <a:chExt cx="3533907" cy="35339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14286" y="3477174"/>
              <a:ext cx="3533907" cy="35339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15663" y="5244127"/>
            <a:ext cx="5323652" cy="92386"/>
            <a:chOff x="4915663" y="5244127"/>
            <a:chExt cx="5323652" cy="923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15663" y="5244127"/>
              <a:ext cx="5323652" cy="923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409915" y="4157554"/>
            <a:ext cx="7142679" cy="253961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621340" y="6039589"/>
            <a:ext cx="3743970" cy="60950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02858" y="913792"/>
            <a:ext cx="2575529" cy="40633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962816" y="917813"/>
            <a:ext cx="3285237" cy="40633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248756" y="9100033"/>
            <a:ext cx="5999297" cy="4063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548" y="1573818"/>
            <a:ext cx="1328170" cy="40633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4698" y="921077"/>
            <a:ext cx="1166748" cy="115036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8593" y="2308821"/>
            <a:ext cx="14934261" cy="77685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548" y="1573818"/>
            <a:ext cx="1328170" cy="40633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4698" y="921077"/>
            <a:ext cx="1166748" cy="115036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48126" y="1812545"/>
            <a:ext cx="6724532" cy="10158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68044" y="4749494"/>
            <a:ext cx="10300026" cy="3193363"/>
            <a:chOff x="3268044" y="4749494"/>
            <a:chExt cx="10300026" cy="319336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68044" y="4749494"/>
              <a:ext cx="10300026" cy="319336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8011" y="2948449"/>
            <a:ext cx="13944275" cy="149291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58011" y="8265115"/>
            <a:ext cx="13741663" cy="14929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548" y="1573818"/>
            <a:ext cx="1328170" cy="40633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4698" y="921077"/>
            <a:ext cx="1166748" cy="115036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48126" y="1812545"/>
            <a:ext cx="6262893" cy="101584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8011" y="2948449"/>
            <a:ext cx="10661491" cy="8267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339375" y="3975037"/>
            <a:ext cx="9516374" cy="4952210"/>
            <a:chOff x="7339375" y="3975037"/>
            <a:chExt cx="9516374" cy="49522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39375" y="3975037"/>
              <a:ext cx="9516374" cy="495221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62878" y="4262887"/>
            <a:ext cx="5680765" cy="38311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985480" y="4109962"/>
            <a:ext cx="3364537" cy="3364537"/>
            <a:chOff x="8985480" y="4109962"/>
            <a:chExt cx="3364537" cy="33645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8985480" y="4109962"/>
              <a:ext cx="3364537" cy="336453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9548" y="1573818"/>
            <a:ext cx="1328170" cy="40633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4698" y="925425"/>
            <a:ext cx="1166748" cy="115036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998019" y="4136223"/>
            <a:ext cx="3364537" cy="3364537"/>
            <a:chOff x="2998019" y="4136223"/>
            <a:chExt cx="3364537" cy="336453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98019" y="4136223"/>
              <a:ext cx="3364537" cy="336453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989660" y="4088358"/>
            <a:ext cx="3412403" cy="3412403"/>
            <a:chOff x="5989660" y="4088358"/>
            <a:chExt cx="3412403" cy="341240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5989660" y="4088358"/>
              <a:ext cx="3412403" cy="341240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4136223"/>
            <a:ext cx="3412403" cy="3412403"/>
            <a:chOff x="0" y="4136223"/>
            <a:chExt cx="3412403" cy="341240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27000000">
              <a:off x="0" y="4136223"/>
              <a:ext cx="3412403" cy="34124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4926" y="5213022"/>
            <a:ext cx="3122551" cy="1261347"/>
            <a:chOff x="144926" y="5213022"/>
            <a:chExt cx="3122551" cy="126134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4927" y="5157846"/>
              <a:ext cx="2981186" cy="735690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1820" y="5816375"/>
              <a:ext cx="3144634" cy="75178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143785" y="5236513"/>
            <a:ext cx="3122551" cy="1251159"/>
            <a:chOff x="6143785" y="5236513"/>
            <a:chExt cx="3122551" cy="125115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43787" y="5181336"/>
              <a:ext cx="2833063" cy="735690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10679" y="5839866"/>
              <a:ext cx="3247150" cy="74668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921177" y="4062097"/>
            <a:ext cx="3364537" cy="3364537"/>
            <a:chOff x="14921177" y="4062097"/>
            <a:chExt cx="3364537" cy="336453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14921177" y="4062097"/>
              <a:ext cx="3364537" cy="336453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925357" y="4040493"/>
            <a:ext cx="3412403" cy="3412403"/>
            <a:chOff x="11925357" y="4040493"/>
            <a:chExt cx="3412403" cy="341240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16200000">
              <a:off x="11925357" y="4040493"/>
              <a:ext cx="3412403" cy="341240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079481" y="5023790"/>
            <a:ext cx="3122551" cy="1585742"/>
            <a:chOff x="12079481" y="5023790"/>
            <a:chExt cx="3122551" cy="158574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79437" y="4968613"/>
              <a:ext cx="3049358" cy="735691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046375" y="5632029"/>
              <a:ext cx="3247150" cy="106395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652570" y="2270424"/>
            <a:ext cx="12130557" cy="11428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548" y="1573818"/>
            <a:ext cx="1328170" cy="40633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4694" y="921075"/>
            <a:ext cx="1166747" cy="115180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03929" y="1537628"/>
            <a:ext cx="11614821" cy="88886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8014" y="2643687"/>
            <a:ext cx="11691304" cy="8267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8010" y="3544733"/>
            <a:ext cx="14083258" cy="519792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0023" y="8199322"/>
            <a:ext cx="9129702" cy="1095562"/>
            <a:chOff x="1120023" y="8199322"/>
            <a:chExt cx="9129702" cy="109556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0023" y="8199322"/>
              <a:ext cx="9129702" cy="10955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548" y="1573818"/>
            <a:ext cx="1328170" cy="40633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4788" y="3302390"/>
            <a:ext cx="15468730" cy="462892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03929" y="1537628"/>
            <a:ext cx="11614821" cy="88886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4694" y="921075"/>
            <a:ext cx="1166747" cy="11518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548" y="1573818"/>
            <a:ext cx="1328170" cy="40633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8014" y="2953115"/>
            <a:ext cx="5319250" cy="8267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00975" y="3891996"/>
            <a:ext cx="7991849" cy="4109553"/>
            <a:chOff x="1100975" y="3891996"/>
            <a:chExt cx="7991849" cy="41095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0975" y="3891996"/>
              <a:ext cx="7991849" cy="410955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54182" y="3563321"/>
            <a:ext cx="6080663" cy="215905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03929" y="1537628"/>
            <a:ext cx="11614821" cy="88886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4694" y="921075"/>
            <a:ext cx="1166747" cy="11518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548" y="1573818"/>
            <a:ext cx="1328170" cy="40633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38350" y="1172558"/>
            <a:ext cx="3724605" cy="101584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8014" y="3319637"/>
            <a:ext cx="13920509" cy="48236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0023" y="2290690"/>
            <a:ext cx="9680038" cy="774403"/>
            <a:chOff x="1120023" y="2290690"/>
            <a:chExt cx="9680038" cy="7744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0023" y="2290690"/>
              <a:ext cx="9680038" cy="7744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553661" y="4606407"/>
            <a:ext cx="1502061" cy="1072900"/>
            <a:chOff x="5553661" y="4606407"/>
            <a:chExt cx="1502061" cy="10729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3661" y="4606407"/>
              <a:ext cx="1502061" cy="107290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4694" y="921075"/>
            <a:ext cx="1166747" cy="11518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2022-01-25T21:04:36Z</dcterms:created>
  <dcterms:modified xsi:type="dcterms:W3CDTF">2022-01-25T21:04:36Z</dcterms:modified>
</cp:coreProperties>
</file>