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6E4FE-EF8B-904E-8C02-8C1C642A1EA1}" v="1875" dt="2022-02-08T02:04:15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74"/>
  </p:normalViewPr>
  <p:slideViewPr>
    <p:cSldViewPr snapToGrid="0" snapToObjects="1">
      <p:cViewPr varScale="1">
        <p:scale>
          <a:sx n="105" d="100"/>
          <a:sy n="10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대학원생) 이재준 (인공지능대학원)" userId="7c193c20-547d-4f2f-bd9a-2fee1cc10c08" providerId="ADAL" clId="{6B86E4FE-EF8B-904E-8C02-8C1C642A1EA1}"/>
    <pc:docChg chg="undo custSel addSld modSld">
      <pc:chgData name="(대학원생) 이재준 (인공지능대학원)" userId="7c193c20-547d-4f2f-bd9a-2fee1cc10c08" providerId="ADAL" clId="{6B86E4FE-EF8B-904E-8C02-8C1C642A1EA1}" dt="2022-02-08T02:09:10.212" v="8883" actId="20577"/>
      <pc:docMkLst>
        <pc:docMk/>
      </pc:docMkLst>
      <pc:sldChg chg="modSp mod">
        <pc:chgData name="(대학원생) 이재준 (인공지능대학원)" userId="7c193c20-547d-4f2f-bd9a-2fee1cc10c08" providerId="ADAL" clId="{6B86E4FE-EF8B-904E-8C02-8C1C642A1EA1}" dt="2022-02-07T01:35:22.330" v="18" actId="20577"/>
        <pc:sldMkLst>
          <pc:docMk/>
          <pc:sldMk cId="1062475944" sldId="256"/>
        </pc:sldMkLst>
        <pc:spChg chg="mod">
          <ac:chgData name="(대학원생) 이재준 (인공지능대학원)" userId="7c193c20-547d-4f2f-bd9a-2fee1cc10c08" providerId="ADAL" clId="{6B86E4FE-EF8B-904E-8C02-8C1C642A1EA1}" dt="2022-02-07T01:35:17.330" v="5" actId="20577"/>
          <ac:spMkLst>
            <pc:docMk/>
            <pc:sldMk cId="1062475944" sldId="256"/>
            <ac:spMk id="2" creationId="{33F501C7-607A-3D46-A4F7-10A43308292D}"/>
          </ac:spMkLst>
        </pc:spChg>
        <pc:spChg chg="mod">
          <ac:chgData name="(대학원생) 이재준 (인공지능대학원)" userId="7c193c20-547d-4f2f-bd9a-2fee1cc10c08" providerId="ADAL" clId="{6B86E4FE-EF8B-904E-8C02-8C1C642A1EA1}" dt="2022-02-07T01:35:22.330" v="18" actId="20577"/>
          <ac:spMkLst>
            <pc:docMk/>
            <pc:sldMk cId="1062475944" sldId="256"/>
            <ac:spMk id="3" creationId="{1F78CB12-8134-884E-A338-B692D780646F}"/>
          </ac:spMkLst>
        </pc:spChg>
      </pc:sldChg>
      <pc:sldChg chg="modSp new mod">
        <pc:chgData name="(대학원생) 이재준 (인공지능대학원)" userId="7c193c20-547d-4f2f-bd9a-2fee1cc10c08" providerId="ADAL" clId="{6B86E4FE-EF8B-904E-8C02-8C1C642A1EA1}" dt="2022-02-08T00:40:35.634" v="5411" actId="20577"/>
        <pc:sldMkLst>
          <pc:docMk/>
          <pc:sldMk cId="4182377225" sldId="257"/>
        </pc:sldMkLst>
        <pc:spChg chg="mod">
          <ac:chgData name="(대학원생) 이재준 (인공지능대학원)" userId="7c193c20-547d-4f2f-bd9a-2fee1cc10c08" providerId="ADAL" clId="{6B86E4FE-EF8B-904E-8C02-8C1C642A1EA1}" dt="2022-02-07T01:37:10.514" v="39" actId="20577"/>
          <ac:spMkLst>
            <pc:docMk/>
            <pc:sldMk cId="4182377225" sldId="257"/>
            <ac:spMk id="2" creationId="{427C4E68-D32E-7645-B3CE-A7F727F53F5B}"/>
          </ac:spMkLst>
        </pc:spChg>
        <pc:spChg chg="mod">
          <ac:chgData name="(대학원생) 이재준 (인공지능대학원)" userId="7c193c20-547d-4f2f-bd9a-2fee1cc10c08" providerId="ADAL" clId="{6B86E4FE-EF8B-904E-8C02-8C1C642A1EA1}" dt="2022-02-08T00:40:35.634" v="5411" actId="20577"/>
          <ac:spMkLst>
            <pc:docMk/>
            <pc:sldMk cId="4182377225" sldId="257"/>
            <ac:spMk id="3" creationId="{6332F891-9115-6F4D-9C19-F6EC376DA701}"/>
          </ac:spMkLst>
        </pc:spChg>
      </pc:sldChg>
      <pc:sldChg chg="modSp new mod">
        <pc:chgData name="(대학원생) 이재준 (인공지능대학원)" userId="7c193c20-547d-4f2f-bd9a-2fee1cc10c08" providerId="ADAL" clId="{6B86E4FE-EF8B-904E-8C02-8C1C642A1EA1}" dt="2022-02-08T02:09:10.212" v="8883" actId="20577"/>
        <pc:sldMkLst>
          <pc:docMk/>
          <pc:sldMk cId="788909908" sldId="258"/>
        </pc:sldMkLst>
        <pc:spChg chg="mod">
          <ac:chgData name="(대학원생) 이재준 (인공지능대학원)" userId="7c193c20-547d-4f2f-bd9a-2fee1cc10c08" providerId="ADAL" clId="{6B86E4FE-EF8B-904E-8C02-8C1C642A1EA1}" dt="2022-02-07T01:39:56.971" v="138" actId="20577"/>
          <ac:spMkLst>
            <pc:docMk/>
            <pc:sldMk cId="788909908" sldId="258"/>
            <ac:spMk id="2" creationId="{B0DFCF67-559A-4C46-A0E2-F7662BDBB772}"/>
          </ac:spMkLst>
        </pc:spChg>
        <pc:spChg chg="mod">
          <ac:chgData name="(대학원생) 이재준 (인공지능대학원)" userId="7c193c20-547d-4f2f-bd9a-2fee1cc10c08" providerId="ADAL" clId="{6B86E4FE-EF8B-904E-8C02-8C1C642A1EA1}" dt="2022-02-08T02:09:10.212" v="8883" actId="20577"/>
          <ac:spMkLst>
            <pc:docMk/>
            <pc:sldMk cId="788909908" sldId="258"/>
            <ac:spMk id="3" creationId="{C7E69DA8-970B-7D4B-87F5-B9625E100B0F}"/>
          </ac:spMkLst>
        </pc:spChg>
      </pc:sldChg>
      <pc:sldChg chg="addSp delSp modSp new mod">
        <pc:chgData name="(대학원생) 이재준 (인공지능대학원)" userId="7c193c20-547d-4f2f-bd9a-2fee1cc10c08" providerId="ADAL" clId="{6B86E4FE-EF8B-904E-8C02-8C1C642A1EA1}" dt="2022-02-07T02:33:50.561" v="2647" actId="20577"/>
        <pc:sldMkLst>
          <pc:docMk/>
          <pc:sldMk cId="705216" sldId="259"/>
        </pc:sldMkLst>
        <pc:spChg chg="mod">
          <ac:chgData name="(대학원생) 이재준 (인공지능대학원)" userId="7c193c20-547d-4f2f-bd9a-2fee1cc10c08" providerId="ADAL" clId="{6B86E4FE-EF8B-904E-8C02-8C1C642A1EA1}" dt="2022-02-07T02:13:15.202" v="1678" actId="20577"/>
          <ac:spMkLst>
            <pc:docMk/>
            <pc:sldMk cId="705216" sldId="259"/>
            <ac:spMk id="2" creationId="{FA23DCF4-6663-EB41-BA0B-0D4DE4E76964}"/>
          </ac:spMkLst>
        </pc:spChg>
        <pc:spChg chg="mod">
          <ac:chgData name="(대학원생) 이재준 (인공지능대학원)" userId="7c193c20-547d-4f2f-bd9a-2fee1cc10c08" providerId="ADAL" clId="{6B86E4FE-EF8B-904E-8C02-8C1C642A1EA1}" dt="2022-02-07T02:33:50.561" v="2647" actId="20577"/>
          <ac:spMkLst>
            <pc:docMk/>
            <pc:sldMk cId="705216" sldId="259"/>
            <ac:spMk id="3" creationId="{9FD76287-8639-974A-8F06-9C92367B03FA}"/>
          </ac:spMkLst>
        </pc:spChg>
        <pc:picChg chg="add del">
          <ac:chgData name="(대학원생) 이재준 (인공지능대학원)" userId="7c193c20-547d-4f2f-bd9a-2fee1cc10c08" providerId="ADAL" clId="{6B86E4FE-EF8B-904E-8C02-8C1C642A1EA1}" dt="2022-02-07T02:18:34.350" v="1864" actId="478"/>
          <ac:picMkLst>
            <pc:docMk/>
            <pc:sldMk cId="705216" sldId="259"/>
            <ac:picMk id="4" creationId="{DBF9324B-6621-3B4D-AF7A-177B6CDD7DCD}"/>
          </ac:picMkLst>
        </pc:picChg>
        <pc:picChg chg="add del mod">
          <ac:chgData name="(대학원생) 이재준 (인공지능대학원)" userId="7c193c20-547d-4f2f-bd9a-2fee1cc10c08" providerId="ADAL" clId="{6B86E4FE-EF8B-904E-8C02-8C1C642A1EA1}" dt="2022-02-07T02:29:17.300" v="2225" actId="21"/>
          <ac:picMkLst>
            <pc:docMk/>
            <pc:sldMk cId="705216" sldId="259"/>
            <ac:picMk id="5" creationId="{0A819264-F284-DA4F-8911-AAC0A7337AC0}"/>
          </ac:picMkLst>
        </pc:picChg>
      </pc:sldChg>
      <pc:sldChg chg="addSp modSp new mod">
        <pc:chgData name="(대학원생) 이재준 (인공지능대학원)" userId="7c193c20-547d-4f2f-bd9a-2fee1cc10c08" providerId="ADAL" clId="{6B86E4FE-EF8B-904E-8C02-8C1C642A1EA1}" dt="2022-02-07T23:55:49.585" v="4229" actId="27636"/>
        <pc:sldMkLst>
          <pc:docMk/>
          <pc:sldMk cId="1494432439" sldId="260"/>
        </pc:sldMkLst>
        <pc:spChg chg="mod">
          <ac:chgData name="(대학원생) 이재준 (인공지능대학원)" userId="7c193c20-547d-4f2f-bd9a-2fee1cc10c08" providerId="ADAL" clId="{6B86E4FE-EF8B-904E-8C02-8C1C642A1EA1}" dt="2022-02-07T02:21:38.490" v="1953" actId="20577"/>
          <ac:spMkLst>
            <pc:docMk/>
            <pc:sldMk cId="1494432439" sldId="260"/>
            <ac:spMk id="2" creationId="{57D8AD12-1911-3741-81A2-F259AFA5B847}"/>
          </ac:spMkLst>
        </pc:spChg>
        <pc:spChg chg="mod">
          <ac:chgData name="(대학원생) 이재준 (인공지능대학원)" userId="7c193c20-547d-4f2f-bd9a-2fee1cc10c08" providerId="ADAL" clId="{6B86E4FE-EF8B-904E-8C02-8C1C642A1EA1}" dt="2022-02-07T23:55:49.585" v="4229" actId="27636"/>
          <ac:spMkLst>
            <pc:docMk/>
            <pc:sldMk cId="1494432439" sldId="260"/>
            <ac:spMk id="3" creationId="{285C12FA-FFF7-A444-A1B8-77FE0249DE07}"/>
          </ac:spMkLst>
        </pc:spChg>
        <pc:picChg chg="add mod">
          <ac:chgData name="(대학원생) 이재준 (인공지능대학원)" userId="7c193c20-547d-4f2f-bd9a-2fee1cc10c08" providerId="ADAL" clId="{6B86E4FE-EF8B-904E-8C02-8C1C642A1EA1}" dt="2022-02-07T23:50:35.763" v="4066" actId="1076"/>
          <ac:picMkLst>
            <pc:docMk/>
            <pc:sldMk cId="1494432439" sldId="260"/>
            <ac:picMk id="4" creationId="{86BC8C56-9698-9249-911F-25CEEF08BAEF}"/>
          </ac:picMkLst>
        </pc:picChg>
      </pc:sldChg>
      <pc:sldChg chg="addSp delSp modSp new mod setBg">
        <pc:chgData name="(대학원생) 이재준 (인공지능대학원)" userId="7c193c20-547d-4f2f-bd9a-2fee1cc10c08" providerId="ADAL" clId="{6B86E4FE-EF8B-904E-8C02-8C1C642A1EA1}" dt="2022-02-08T00:40:16.145" v="5395" actId="20577"/>
        <pc:sldMkLst>
          <pc:docMk/>
          <pc:sldMk cId="303177081" sldId="261"/>
        </pc:sldMkLst>
        <pc:spChg chg="mod">
          <ac:chgData name="(대학원생) 이재준 (인공지능대학원)" userId="7c193c20-547d-4f2f-bd9a-2fee1cc10c08" providerId="ADAL" clId="{6B86E4FE-EF8B-904E-8C02-8C1C642A1EA1}" dt="2022-02-08T00:40:16.145" v="5395" actId="20577"/>
          <ac:spMkLst>
            <pc:docMk/>
            <pc:sldMk cId="303177081" sldId="261"/>
            <ac:spMk id="2" creationId="{C562BCCA-ED1D-F04B-AB1A-BD0B2A8EE5FF}"/>
          </ac:spMkLst>
        </pc:spChg>
        <pc:spChg chg="mod">
          <ac:chgData name="(대학원생) 이재준 (인공지능대학원)" userId="7c193c20-547d-4f2f-bd9a-2fee1cc10c08" providerId="ADAL" clId="{6B86E4FE-EF8B-904E-8C02-8C1C642A1EA1}" dt="2022-02-08T00:40:02.329" v="5389" actId="20577"/>
          <ac:spMkLst>
            <pc:docMk/>
            <pc:sldMk cId="303177081" sldId="261"/>
            <ac:spMk id="3" creationId="{87826C24-1EF2-4843-B706-BFFA011B2B52}"/>
          </ac:spMkLst>
        </pc:spChg>
        <pc:picChg chg="add del mod">
          <ac:chgData name="(대학원생) 이재준 (인공지능대학원)" userId="7c193c20-547d-4f2f-bd9a-2fee1cc10c08" providerId="ADAL" clId="{6B86E4FE-EF8B-904E-8C02-8C1C642A1EA1}" dt="2022-02-08T00:01:20.426" v="4485" actId="21"/>
          <ac:picMkLst>
            <pc:docMk/>
            <pc:sldMk cId="303177081" sldId="261"/>
            <ac:picMk id="4" creationId="{D8B49E7A-DE66-414A-9F1B-F936285C3A48}"/>
          </ac:picMkLst>
        </pc:picChg>
        <pc:picChg chg="add mod">
          <ac:chgData name="(대학원생) 이재준 (인공지능대학원)" userId="7c193c20-547d-4f2f-bd9a-2fee1cc10c08" providerId="ADAL" clId="{6B86E4FE-EF8B-904E-8C02-8C1C642A1EA1}" dt="2022-02-08T00:04:14.828" v="4744" actId="208"/>
          <ac:picMkLst>
            <pc:docMk/>
            <pc:sldMk cId="303177081" sldId="261"/>
            <ac:picMk id="5" creationId="{E4B6BA70-F42D-9944-AE62-307CF85258AB}"/>
          </ac:picMkLst>
        </pc:picChg>
      </pc:sldChg>
      <pc:sldChg chg="addSp delSp modSp new mod">
        <pc:chgData name="(대학원생) 이재준 (인공지능대학원)" userId="7c193c20-547d-4f2f-bd9a-2fee1cc10c08" providerId="ADAL" clId="{6B86E4FE-EF8B-904E-8C02-8C1C642A1EA1}" dt="2022-02-08T00:46:07.964" v="5616" actId="313"/>
        <pc:sldMkLst>
          <pc:docMk/>
          <pc:sldMk cId="3386013653" sldId="262"/>
        </pc:sldMkLst>
        <pc:spChg chg="mod">
          <ac:chgData name="(대학원생) 이재준 (인공지능대학원)" userId="7c193c20-547d-4f2f-bd9a-2fee1cc10c08" providerId="ADAL" clId="{6B86E4FE-EF8B-904E-8C02-8C1C642A1EA1}" dt="2022-02-08T00:40:28.854" v="5405" actId="20577"/>
          <ac:spMkLst>
            <pc:docMk/>
            <pc:sldMk cId="3386013653" sldId="262"/>
            <ac:spMk id="2" creationId="{DC65E644-B2C8-CD46-B6A6-39824B13D3E5}"/>
          </ac:spMkLst>
        </pc:spChg>
        <pc:spChg chg="mod">
          <ac:chgData name="(대학원생) 이재준 (인공지능대학원)" userId="7c193c20-547d-4f2f-bd9a-2fee1cc10c08" providerId="ADAL" clId="{6B86E4FE-EF8B-904E-8C02-8C1C642A1EA1}" dt="2022-02-08T00:46:07.964" v="5616" actId="313"/>
          <ac:spMkLst>
            <pc:docMk/>
            <pc:sldMk cId="3386013653" sldId="262"/>
            <ac:spMk id="3" creationId="{21478563-704A-C548-A936-F91F8B2BC40C}"/>
          </ac:spMkLst>
        </pc:spChg>
        <pc:picChg chg="add mod">
          <ac:chgData name="(대학원생) 이재준 (인공지능대학원)" userId="7c193c20-547d-4f2f-bd9a-2fee1cc10c08" providerId="ADAL" clId="{6B86E4FE-EF8B-904E-8C02-8C1C642A1EA1}" dt="2022-02-08T00:45:53" v="5600" actId="1036"/>
          <ac:picMkLst>
            <pc:docMk/>
            <pc:sldMk cId="3386013653" sldId="262"/>
            <ac:picMk id="4" creationId="{91EAFFCF-0DBB-0847-881A-A711F71A8DDA}"/>
          </ac:picMkLst>
        </pc:picChg>
        <pc:picChg chg="add del mod">
          <ac:chgData name="(대학원생) 이재준 (인공지능대학원)" userId="7c193c20-547d-4f2f-bd9a-2fee1cc10c08" providerId="ADAL" clId="{6B86E4FE-EF8B-904E-8C02-8C1C642A1EA1}" dt="2022-02-08T00:45:17.961" v="5563" actId="21"/>
          <ac:picMkLst>
            <pc:docMk/>
            <pc:sldMk cId="3386013653" sldId="262"/>
            <ac:picMk id="5" creationId="{43E967AC-1226-624E-A996-E096FC21EBB6}"/>
          </ac:picMkLst>
        </pc:picChg>
        <pc:picChg chg="add mod">
          <ac:chgData name="(대학원생) 이재준 (인공지능대학원)" userId="7c193c20-547d-4f2f-bd9a-2fee1cc10c08" providerId="ADAL" clId="{6B86E4FE-EF8B-904E-8C02-8C1C642A1EA1}" dt="2022-02-08T00:45:53" v="5600" actId="1036"/>
          <ac:picMkLst>
            <pc:docMk/>
            <pc:sldMk cId="3386013653" sldId="262"/>
            <ac:picMk id="6" creationId="{C4BDF69E-8FA7-8148-8870-C384F505790C}"/>
          </ac:picMkLst>
        </pc:picChg>
      </pc:sldChg>
      <pc:sldChg chg="addSp delSp modSp new mod">
        <pc:chgData name="(대학원생) 이재준 (인공지능대학원)" userId="7c193c20-547d-4f2f-bd9a-2fee1cc10c08" providerId="ADAL" clId="{6B86E4FE-EF8B-904E-8C02-8C1C642A1EA1}" dt="2022-02-08T01:27:57.044" v="7052" actId="207"/>
        <pc:sldMkLst>
          <pc:docMk/>
          <pc:sldMk cId="2473509284" sldId="263"/>
        </pc:sldMkLst>
        <pc:spChg chg="mod">
          <ac:chgData name="(대학원생) 이재준 (인공지능대학원)" userId="7c193c20-547d-4f2f-bd9a-2fee1cc10c08" providerId="ADAL" clId="{6B86E4FE-EF8B-904E-8C02-8C1C642A1EA1}" dt="2022-02-08T00:51:12.676" v="5829" actId="20577"/>
          <ac:spMkLst>
            <pc:docMk/>
            <pc:sldMk cId="2473509284" sldId="263"/>
            <ac:spMk id="2" creationId="{8CF0957C-D854-304D-A630-A745F37BB2AE}"/>
          </ac:spMkLst>
        </pc:spChg>
        <pc:spChg chg="del">
          <ac:chgData name="(대학원생) 이재준 (인공지능대학원)" userId="7c193c20-547d-4f2f-bd9a-2fee1cc10c08" providerId="ADAL" clId="{6B86E4FE-EF8B-904E-8C02-8C1C642A1EA1}" dt="2022-02-08T00:48:49.137" v="5709" actId="3680"/>
          <ac:spMkLst>
            <pc:docMk/>
            <pc:sldMk cId="2473509284" sldId="263"/>
            <ac:spMk id="3" creationId="{B6932F1A-DFB0-884B-9592-7855CFE113B3}"/>
          </ac:spMkLst>
        </pc:spChg>
        <pc:spChg chg="add mod">
          <ac:chgData name="(대학원생) 이재준 (인공지능대학원)" userId="7c193c20-547d-4f2f-bd9a-2fee1cc10c08" providerId="ADAL" clId="{6B86E4FE-EF8B-904E-8C02-8C1C642A1EA1}" dt="2022-02-08T01:26:56.762" v="7043" actId="27636"/>
          <ac:spMkLst>
            <pc:docMk/>
            <pc:sldMk cId="2473509284" sldId="263"/>
            <ac:spMk id="6" creationId="{0C7AB968-32AA-DD40-8F7F-04F4E715AADE}"/>
          </ac:spMkLst>
        </pc:spChg>
        <pc:spChg chg="add mod">
          <ac:chgData name="(대학원생) 이재준 (인공지능대학원)" userId="7c193c20-547d-4f2f-bd9a-2fee1cc10c08" providerId="ADAL" clId="{6B86E4FE-EF8B-904E-8C02-8C1C642A1EA1}" dt="2022-02-08T01:27:57.044" v="7052" actId="207"/>
          <ac:spMkLst>
            <pc:docMk/>
            <pc:sldMk cId="2473509284" sldId="263"/>
            <ac:spMk id="7" creationId="{3C00D85C-EC02-4946-948A-41743DB78463}"/>
          </ac:spMkLst>
        </pc:spChg>
        <pc:graphicFrameChg chg="add del mod ord modGraphic">
          <ac:chgData name="(대학원생) 이재준 (인공지능대학원)" userId="7c193c20-547d-4f2f-bd9a-2fee1cc10c08" providerId="ADAL" clId="{6B86E4FE-EF8B-904E-8C02-8C1C642A1EA1}" dt="2022-02-08T00:51:08.776" v="5825" actId="478"/>
          <ac:graphicFrameMkLst>
            <pc:docMk/>
            <pc:sldMk cId="2473509284" sldId="263"/>
            <ac:graphicFrameMk id="4" creationId="{A2E76FAF-E255-F247-AF9B-F7C044932C1F}"/>
          </ac:graphicFrameMkLst>
        </pc:graphicFrameChg>
      </pc:sldChg>
      <pc:sldChg chg="addSp modSp add mod">
        <pc:chgData name="(대학원생) 이재준 (인공지능대학원)" userId="7c193c20-547d-4f2f-bd9a-2fee1cc10c08" providerId="ADAL" clId="{6B86E4FE-EF8B-904E-8C02-8C1C642A1EA1}" dt="2022-02-08T01:46:41.454" v="7715" actId="20577"/>
        <pc:sldMkLst>
          <pc:docMk/>
          <pc:sldMk cId="1527837765" sldId="264"/>
        </pc:sldMkLst>
        <pc:spChg chg="mod">
          <ac:chgData name="(대학원생) 이재준 (인공지능대학원)" userId="7c193c20-547d-4f2f-bd9a-2fee1cc10c08" providerId="ADAL" clId="{6B86E4FE-EF8B-904E-8C02-8C1C642A1EA1}" dt="2022-02-08T01:46:41.454" v="7715" actId="20577"/>
          <ac:spMkLst>
            <pc:docMk/>
            <pc:sldMk cId="1527837765" sldId="264"/>
            <ac:spMk id="2" creationId="{8CF0957C-D854-304D-A630-A745F37BB2AE}"/>
          </ac:spMkLst>
        </pc:spChg>
        <pc:spChg chg="add mod">
          <ac:chgData name="(대학원생) 이재준 (인공지능대학원)" userId="7c193c20-547d-4f2f-bd9a-2fee1cc10c08" providerId="ADAL" clId="{6B86E4FE-EF8B-904E-8C02-8C1C642A1EA1}" dt="2022-02-08T01:43:32.674" v="7529" actId="1076"/>
          <ac:spMkLst>
            <pc:docMk/>
            <pc:sldMk cId="1527837765" sldId="264"/>
            <ac:spMk id="5" creationId="{C6DC84D6-153B-EF47-B72A-26297B474CA9}"/>
          </ac:spMkLst>
        </pc:spChg>
        <pc:graphicFrameChg chg="add mod modGraphic">
          <ac:chgData name="(대학원생) 이재준 (인공지능대학원)" userId="7c193c20-547d-4f2f-bd9a-2fee1cc10c08" providerId="ADAL" clId="{6B86E4FE-EF8B-904E-8C02-8C1C642A1EA1}" dt="2022-02-08T01:43:23.024" v="7528" actId="1076"/>
          <ac:graphicFrameMkLst>
            <pc:docMk/>
            <pc:sldMk cId="1527837765" sldId="264"/>
            <ac:graphicFrameMk id="3" creationId="{ACD7158F-4177-4D4B-908C-CF43B91DD8D9}"/>
          </ac:graphicFrameMkLst>
        </pc:graphicFrameChg>
        <pc:graphicFrameChg chg="mod modGraphic">
          <ac:chgData name="(대학원생) 이재준 (인공지능대학원)" userId="7c193c20-547d-4f2f-bd9a-2fee1cc10c08" providerId="ADAL" clId="{6B86E4FE-EF8B-904E-8C02-8C1C642A1EA1}" dt="2022-02-08T01:38:12.749" v="7286" actId="403"/>
          <ac:graphicFrameMkLst>
            <pc:docMk/>
            <pc:sldMk cId="1527837765" sldId="264"/>
            <ac:graphicFrameMk id="4" creationId="{A2E76FAF-E255-F247-AF9B-F7C044932C1F}"/>
          </ac:graphicFrameMkLst>
        </pc:graphicFrameChg>
      </pc:sldChg>
      <pc:sldChg chg="delSp modSp add mod">
        <pc:chgData name="(대학원생) 이재준 (인공지능대학원)" userId="7c193c20-547d-4f2f-bd9a-2fee1cc10c08" providerId="ADAL" clId="{6B86E4FE-EF8B-904E-8C02-8C1C642A1EA1}" dt="2022-02-08T01:46:37.905" v="7711" actId="20577"/>
        <pc:sldMkLst>
          <pc:docMk/>
          <pc:sldMk cId="729429875" sldId="265"/>
        </pc:sldMkLst>
        <pc:spChg chg="mod">
          <ac:chgData name="(대학원생) 이재준 (인공지능대학원)" userId="7c193c20-547d-4f2f-bd9a-2fee1cc10c08" providerId="ADAL" clId="{6B86E4FE-EF8B-904E-8C02-8C1C642A1EA1}" dt="2022-02-08T01:46:37.905" v="7711" actId="20577"/>
          <ac:spMkLst>
            <pc:docMk/>
            <pc:sldMk cId="729429875" sldId="265"/>
            <ac:spMk id="2" creationId="{8CF0957C-D854-304D-A630-A745F37BB2AE}"/>
          </ac:spMkLst>
        </pc:spChg>
        <pc:spChg chg="del">
          <ac:chgData name="(대학원생) 이재준 (인공지능대학원)" userId="7c193c20-547d-4f2f-bd9a-2fee1cc10c08" providerId="ADAL" clId="{6B86E4FE-EF8B-904E-8C02-8C1C642A1EA1}" dt="2022-02-08T01:43:57.798" v="7531" actId="478"/>
          <ac:spMkLst>
            <pc:docMk/>
            <pc:sldMk cId="729429875" sldId="265"/>
            <ac:spMk id="5" creationId="{C6DC84D6-153B-EF47-B72A-26297B474CA9}"/>
          </ac:spMkLst>
        </pc:spChg>
        <pc:graphicFrameChg chg="del">
          <ac:chgData name="(대학원생) 이재준 (인공지능대학원)" userId="7c193c20-547d-4f2f-bd9a-2fee1cc10c08" providerId="ADAL" clId="{6B86E4FE-EF8B-904E-8C02-8C1C642A1EA1}" dt="2022-02-08T01:43:57.798" v="7531" actId="478"/>
          <ac:graphicFrameMkLst>
            <pc:docMk/>
            <pc:sldMk cId="729429875" sldId="265"/>
            <ac:graphicFrameMk id="3" creationId="{ACD7158F-4177-4D4B-908C-CF43B91DD8D9}"/>
          </ac:graphicFrameMkLst>
        </pc:graphicFrameChg>
      </pc:sldChg>
      <pc:sldChg chg="addSp delSp modSp add mod">
        <pc:chgData name="(대학원생) 이재준 (인공지능대학원)" userId="7c193c20-547d-4f2f-bd9a-2fee1cc10c08" providerId="ADAL" clId="{6B86E4FE-EF8B-904E-8C02-8C1C642A1EA1}" dt="2022-02-08T01:56:44.002" v="8067" actId="1036"/>
        <pc:sldMkLst>
          <pc:docMk/>
          <pc:sldMk cId="2848284719" sldId="266"/>
        </pc:sldMkLst>
        <pc:spChg chg="mod">
          <ac:chgData name="(대학원생) 이재준 (인공지능대학원)" userId="7c193c20-547d-4f2f-bd9a-2fee1cc10c08" providerId="ADAL" clId="{6B86E4FE-EF8B-904E-8C02-8C1C642A1EA1}" dt="2022-02-08T01:46:46.228" v="7719" actId="20577"/>
          <ac:spMkLst>
            <pc:docMk/>
            <pc:sldMk cId="2848284719" sldId="266"/>
            <ac:spMk id="2" creationId="{8CF0957C-D854-304D-A630-A745F37BB2AE}"/>
          </ac:spMkLst>
        </pc:spChg>
        <pc:spChg chg="del mod">
          <ac:chgData name="(대학원생) 이재준 (인공지능대학원)" userId="7c193c20-547d-4f2f-bd9a-2fee1cc10c08" providerId="ADAL" clId="{6B86E4FE-EF8B-904E-8C02-8C1C642A1EA1}" dt="2022-02-08T01:50:30.113" v="7927" actId="21"/>
          <ac:spMkLst>
            <pc:docMk/>
            <pc:sldMk cId="2848284719" sldId="266"/>
            <ac:spMk id="5" creationId="{C6DC84D6-153B-EF47-B72A-26297B474CA9}"/>
          </ac:spMkLst>
        </pc:spChg>
        <pc:spChg chg="add mod">
          <ac:chgData name="(대학원생) 이재준 (인공지능대학원)" userId="7c193c20-547d-4f2f-bd9a-2fee1cc10c08" providerId="ADAL" clId="{6B86E4FE-EF8B-904E-8C02-8C1C642A1EA1}" dt="2022-02-08T01:56:31.446" v="8062" actId="1076"/>
          <ac:spMkLst>
            <pc:docMk/>
            <pc:sldMk cId="2848284719" sldId="266"/>
            <ac:spMk id="7" creationId="{89842F11-4640-B845-8662-7BB0EB9CA928}"/>
          </ac:spMkLst>
        </pc:spChg>
        <pc:spChg chg="add del mod">
          <ac:chgData name="(대학원생) 이재준 (인공지능대학원)" userId="7c193c20-547d-4f2f-bd9a-2fee1cc10c08" providerId="ADAL" clId="{6B86E4FE-EF8B-904E-8C02-8C1C642A1EA1}" dt="2022-02-08T01:56:44.002" v="8067" actId="1036"/>
          <ac:spMkLst>
            <pc:docMk/>
            <pc:sldMk cId="2848284719" sldId="266"/>
            <ac:spMk id="9" creationId="{061DC333-DEBA-DB4E-BABA-9260EADB1AB8}"/>
          </ac:spMkLst>
        </pc:spChg>
        <pc:graphicFrameChg chg="del mod modGraphic">
          <ac:chgData name="(대학원생) 이재준 (인공지능대학원)" userId="7c193c20-547d-4f2f-bd9a-2fee1cc10c08" providerId="ADAL" clId="{6B86E4FE-EF8B-904E-8C02-8C1C642A1EA1}" dt="2022-02-08T01:50:30.113" v="7927" actId="21"/>
          <ac:graphicFrameMkLst>
            <pc:docMk/>
            <pc:sldMk cId="2848284719" sldId="266"/>
            <ac:graphicFrameMk id="3" creationId="{ACD7158F-4177-4D4B-908C-CF43B91DD8D9}"/>
          </ac:graphicFrameMkLst>
        </pc:graphicFrameChg>
        <pc:graphicFrameChg chg="del mod">
          <ac:chgData name="(대학원생) 이재준 (인공지능대학원)" userId="7c193c20-547d-4f2f-bd9a-2fee1cc10c08" providerId="ADAL" clId="{6B86E4FE-EF8B-904E-8C02-8C1C642A1EA1}" dt="2022-02-08T01:50:30.113" v="7927" actId="21"/>
          <ac:graphicFrameMkLst>
            <pc:docMk/>
            <pc:sldMk cId="2848284719" sldId="266"/>
            <ac:graphicFrameMk id="4" creationId="{A2E76FAF-E255-F247-AF9B-F7C044932C1F}"/>
          </ac:graphicFrameMkLst>
        </pc:graphicFrameChg>
        <pc:graphicFrameChg chg="add del mod modGraphic">
          <ac:chgData name="(대학원생) 이재준 (인공지능대학원)" userId="7c193c20-547d-4f2f-bd9a-2fee1cc10c08" providerId="ADAL" clId="{6B86E4FE-EF8B-904E-8C02-8C1C642A1EA1}" dt="2022-02-08T01:56:27.107" v="8061" actId="478"/>
          <ac:graphicFrameMkLst>
            <pc:docMk/>
            <pc:sldMk cId="2848284719" sldId="266"/>
            <ac:graphicFrameMk id="6" creationId="{D38043D8-1546-8744-9824-46166C8EE7D6}"/>
          </ac:graphicFrameMkLst>
        </pc:graphicFrameChg>
        <pc:graphicFrameChg chg="add mod">
          <ac:chgData name="(대학원생) 이재준 (인공지능대학원)" userId="7c193c20-547d-4f2f-bd9a-2fee1cc10c08" providerId="ADAL" clId="{6B86E4FE-EF8B-904E-8C02-8C1C642A1EA1}" dt="2022-02-08T01:56:12.930" v="8058"/>
          <ac:graphicFrameMkLst>
            <pc:docMk/>
            <pc:sldMk cId="2848284719" sldId="266"/>
            <ac:graphicFrameMk id="10" creationId="{43DDDF8A-FE2E-0C45-AB55-329A230B310F}"/>
          </ac:graphicFrameMkLst>
        </pc:graphicFrameChg>
      </pc:sldChg>
      <pc:sldChg chg="modSp new mod">
        <pc:chgData name="(대학원생) 이재준 (인공지능대학원)" userId="7c193c20-547d-4f2f-bd9a-2fee1cc10c08" providerId="ADAL" clId="{6B86E4FE-EF8B-904E-8C02-8C1C642A1EA1}" dt="2022-02-08T02:07:30.156" v="8881" actId="20577"/>
        <pc:sldMkLst>
          <pc:docMk/>
          <pc:sldMk cId="112527512" sldId="267"/>
        </pc:sldMkLst>
        <pc:spChg chg="mod">
          <ac:chgData name="(대학원생) 이재준 (인공지능대학원)" userId="7c193c20-547d-4f2f-bd9a-2fee1cc10c08" providerId="ADAL" clId="{6B86E4FE-EF8B-904E-8C02-8C1C642A1EA1}" dt="2022-02-08T01:58:46.466" v="8081" actId="20577"/>
          <ac:spMkLst>
            <pc:docMk/>
            <pc:sldMk cId="112527512" sldId="267"/>
            <ac:spMk id="2" creationId="{5227AA35-BF23-0545-8286-521CD94BFC2F}"/>
          </ac:spMkLst>
        </pc:spChg>
        <pc:spChg chg="mod">
          <ac:chgData name="(대학원생) 이재준 (인공지능대학원)" userId="7c193c20-547d-4f2f-bd9a-2fee1cc10c08" providerId="ADAL" clId="{6B86E4FE-EF8B-904E-8C02-8C1C642A1EA1}" dt="2022-02-08T02:07:30.156" v="8881" actId="20577"/>
          <ac:spMkLst>
            <pc:docMk/>
            <pc:sldMk cId="112527512" sldId="267"/>
            <ac:spMk id="3" creationId="{C54DF900-E6C1-684D-9854-1DD295A129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1C7-607A-3D46-A4F7-10A433082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SHAP (</a:t>
            </a:r>
            <a:r>
              <a:rPr lang="en-US" b="1" dirty="0" err="1"/>
              <a:t>SHapley</a:t>
            </a:r>
            <a:r>
              <a:rPr lang="en-US" b="1" dirty="0"/>
              <a:t> Additive </a:t>
            </a:r>
            <a:r>
              <a:rPr lang="en-US" b="1" dirty="0" err="1"/>
              <a:t>exPlanation</a:t>
            </a:r>
            <a:r>
              <a:rPr lang="en-US" b="1" dirty="0"/>
              <a:t>)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8CB12-8134-884E-A338-B692D7806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이재준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6247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957C-D854-304D-A630-A745F37B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예시를 통한</a:t>
            </a:r>
            <a:r>
              <a:rPr lang="en-US" altLang="ko-KR" dirty="0">
                <a:sym typeface="Wingdings" pitchFamily="2" charset="2"/>
              </a:rPr>
              <a:t>) 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KR" dirty="0"/>
              <a:t>SHAP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설명</a:t>
            </a:r>
            <a:r>
              <a:rPr lang="en-US" altLang="ko-KR" dirty="0"/>
              <a:t> (3)</a:t>
            </a:r>
            <a:endParaRPr lang="en-K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E76FAF-E255-F247-AF9B-F7C044932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771802"/>
              </p:ext>
            </p:extLst>
          </p:nvPr>
        </p:nvGraphicFramePr>
        <p:xfrm>
          <a:off x="264160" y="2051198"/>
          <a:ext cx="26627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73">
                  <a:extLst>
                    <a:ext uri="{9D8B030D-6E8A-4147-A177-3AD203B41FA5}">
                      <a16:colId xmlns:a16="http://schemas.microsoft.com/office/drawing/2014/main" val="1610653537"/>
                    </a:ext>
                  </a:extLst>
                </a:gridCol>
                <a:gridCol w="1331373">
                  <a:extLst>
                    <a:ext uri="{9D8B030D-6E8A-4147-A177-3AD203B41FA5}">
                      <a16:colId xmlns:a16="http://schemas.microsoft.com/office/drawing/2014/main" val="414546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 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요금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원</a:t>
                      </a:r>
                      <a:r>
                        <a:rPr lang="en-US" altLang="ko-KR" dirty="0"/>
                        <a:t>)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45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  <a:endParaRPr lang="en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600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8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600" dirty="0"/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3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600" dirty="0"/>
                        <a:t>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23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sz="160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600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7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sz="1600" dirty="0"/>
                        <a:t>A,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600" dirty="0"/>
                        <a:t>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20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sz="1600" dirty="0"/>
                        <a:t>B,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600" dirty="0"/>
                        <a:t>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30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sz="1600" dirty="0"/>
                        <a:t>A, B,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600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1121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CD7158F-4177-4D4B-908C-CF43B91DD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74798"/>
              </p:ext>
            </p:extLst>
          </p:nvPr>
        </p:nvGraphicFramePr>
        <p:xfrm>
          <a:off x="3799839" y="2236618"/>
          <a:ext cx="8128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36">
                  <a:extLst>
                    <a:ext uri="{9D8B030D-6E8A-4147-A177-3AD203B41FA5}">
                      <a16:colId xmlns:a16="http://schemas.microsoft.com/office/drawing/2014/main" val="4176222767"/>
                    </a:ext>
                  </a:extLst>
                </a:gridCol>
                <a:gridCol w="2338155">
                  <a:extLst>
                    <a:ext uri="{9D8B030D-6E8A-4147-A177-3AD203B41FA5}">
                      <a16:colId xmlns:a16="http://schemas.microsoft.com/office/drawing/2014/main" val="3572848737"/>
                    </a:ext>
                  </a:extLst>
                </a:gridCol>
                <a:gridCol w="2338155">
                  <a:extLst>
                    <a:ext uri="{9D8B030D-6E8A-4147-A177-3AD203B41FA5}">
                      <a16:colId xmlns:a16="http://schemas.microsoft.com/office/drawing/2014/main" val="3968749916"/>
                    </a:ext>
                  </a:extLst>
                </a:gridCol>
                <a:gridCol w="2338155">
                  <a:extLst>
                    <a:ext uri="{9D8B030D-6E8A-4147-A177-3AD203B41FA5}">
                      <a16:colId xmlns:a16="http://schemas.microsoft.com/office/drawing/2014/main" val="96061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순서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ko-KR" altLang="en-US" dirty="0"/>
                        <a:t>기여도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</a:t>
                      </a:r>
                      <a:r>
                        <a:rPr lang="ko-KR" altLang="en-US" dirty="0"/>
                        <a:t>기여도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ko-KR" altLang="en-US" dirty="0"/>
                        <a:t> 기여도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4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A, B, C</a:t>
                      </a:r>
                      <a:endParaRPr lang="en-K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</a:t>
                      </a:r>
                      <a:r>
                        <a:rPr lang="en-KR" sz="1400" dirty="0"/>
                        <a:t>(A)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dirty="0"/>
                        <a:t>V(A,B)-V(A)=40,000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dirty="0"/>
                        <a:t>V(A,B,C)-V(A,B)=50,000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9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sz="1800" dirty="0"/>
                        <a:t>A, C,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</a:t>
                      </a:r>
                      <a:r>
                        <a:rPr lang="en-KR" sz="1400" dirty="0"/>
                        <a:t>(A)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dirty="0"/>
                        <a:t>V(A,B,C)-V(A,C)=60,000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dirty="0"/>
                        <a:t>V(A,C)-V(A)=30,000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0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sz="1800" dirty="0"/>
                        <a:t>B, A,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dirty="0"/>
                        <a:t>V(A,B)-V(B)=20,000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dirty="0"/>
                        <a:t>V(B)=30,000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dirty="0"/>
                        <a:t>V(A,B,C)-V(A,B)=50,000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sz="1800" dirty="0"/>
                        <a:t>B, C,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dirty="0"/>
                        <a:t>V(A,B,C)-V(B,C)=65,000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dirty="0"/>
                        <a:t>V(B)=30,000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dirty="0"/>
                        <a:t>V(B,C)-V(B)=50,000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6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sz="1800" dirty="0"/>
                        <a:t>C, 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dirty="0"/>
                        <a:t>V(A,C)-V(C)= 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dirty="0"/>
                        <a:t>V(A,B,C)-V(A,C)=60,000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dirty="0"/>
                        <a:t>V</a:t>
                      </a:r>
                      <a:r>
                        <a:rPr lang="en-US" sz="1400" dirty="0"/>
                        <a:t>(C)=5,000</a:t>
                      </a:r>
                      <a:endParaRPr lang="en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1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sz="1800" dirty="0"/>
                        <a:t>C, B,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dirty="0"/>
                        <a:t>V(A,B,C)-V(B,C)=65,000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dirty="0"/>
                        <a:t>V(B,C)-V</a:t>
                      </a:r>
                      <a:r>
                        <a:rPr lang="en-US" sz="1400" dirty="0"/>
                        <a:t>(C)=30,000</a:t>
                      </a:r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dirty="0"/>
                        <a:t>V</a:t>
                      </a:r>
                      <a:r>
                        <a:rPr lang="en-US" sz="1400" dirty="0"/>
                        <a:t>(C)=5,000</a:t>
                      </a:r>
                      <a:endParaRPr lang="en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44678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C6DC84D6-153B-EF47-B72A-26297B474CA9}"/>
              </a:ext>
            </a:extLst>
          </p:cNvPr>
          <p:cNvSpPr/>
          <p:nvPr/>
        </p:nvSpPr>
        <p:spPr>
          <a:xfrm>
            <a:off x="3131724" y="3278526"/>
            <a:ext cx="463296" cy="512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783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957C-D854-304D-A630-A745F37B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예시를 통한</a:t>
            </a:r>
            <a:r>
              <a:rPr lang="en-US" altLang="ko-KR" dirty="0">
                <a:sym typeface="Wingdings" pitchFamily="2" charset="2"/>
              </a:rPr>
              <a:t>) 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KR" dirty="0"/>
              <a:t>SHAP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설명</a:t>
            </a:r>
            <a:r>
              <a:rPr lang="en-US" altLang="ko-KR" dirty="0"/>
              <a:t> (4)</a:t>
            </a:r>
            <a:endParaRPr lang="en-KR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9842F11-4640-B845-8662-7BB0EB9CA928}"/>
              </a:ext>
            </a:extLst>
          </p:cNvPr>
          <p:cNvSpPr/>
          <p:nvPr/>
        </p:nvSpPr>
        <p:spPr>
          <a:xfrm>
            <a:off x="677334" y="3041205"/>
            <a:ext cx="1067742" cy="105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1DC333-DEBA-DB4E-BABA-9260EADB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42" y="4608692"/>
            <a:ext cx="8596668" cy="1268411"/>
          </a:xfrm>
        </p:spPr>
        <p:txBody>
          <a:bodyPr/>
          <a:lstStyle/>
          <a:p>
            <a:r>
              <a:rPr lang="en-KR" dirty="0"/>
              <a:t>A </a:t>
            </a:r>
            <a:r>
              <a:rPr lang="ko-KR" altLang="en-US" dirty="0"/>
              <a:t>기여도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34.17%</a:t>
            </a:r>
          </a:p>
          <a:p>
            <a:r>
              <a:rPr lang="en-US" dirty="0"/>
              <a:t>B</a:t>
            </a:r>
            <a:r>
              <a:rPr lang="ko-KR" altLang="en-US" dirty="0"/>
              <a:t> 기여도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41.17%</a:t>
            </a:r>
          </a:p>
          <a:p>
            <a:r>
              <a:rPr lang="en-US" dirty="0"/>
              <a:t>C </a:t>
            </a:r>
            <a:r>
              <a:rPr lang="ko-KR" altLang="en-US" dirty="0"/>
              <a:t>기여도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24.17%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43DDDF8A-FE2E-0C45-AB55-329A230B31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79379"/>
                  </p:ext>
                </p:extLst>
              </p:nvPr>
            </p:nvGraphicFramePr>
            <p:xfrm>
              <a:off x="1940974" y="2788200"/>
              <a:ext cx="8127999" cy="15603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292060704"/>
                        </a:ext>
                      </a:extLst>
                    </a:gridCol>
                    <a:gridCol w="2274749">
                      <a:extLst>
                        <a:ext uri="{9D8B030D-6E8A-4147-A177-3AD203B41FA5}">
                          <a16:colId xmlns:a16="http://schemas.microsoft.com/office/drawing/2014/main" val="488476587"/>
                        </a:ext>
                      </a:extLst>
                    </a:gridCol>
                    <a:gridCol w="3143917">
                      <a:extLst>
                        <a:ext uri="{9D8B030D-6E8A-4147-A177-3AD203B41FA5}">
                          <a16:colId xmlns:a16="http://schemas.microsoft.com/office/drawing/2014/main" val="6325904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ko-KR" altLang="en-US" dirty="0"/>
                            <a:t>사용자</a:t>
                          </a:r>
                          <a:endParaRPr lang="en-K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Shapley Equation</a:t>
                          </a:r>
                          <a:endParaRPr lang="en-K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KR" dirty="0"/>
                            <a:t>Shapley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307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KR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10+10+20+65+35+65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×1,000 </m:t>
                              </m:r>
                            </m:oMath>
                          </a14:m>
                          <a:r>
                            <a:rPr lang="en-KR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KR" dirty="0"/>
                            <a:t>34.170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7015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KR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40+60+30+30+60+30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×1,000 </m:t>
                              </m:r>
                            </m:oMath>
                          </a14:m>
                          <a:r>
                            <a:rPr lang="en-KR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KR" dirty="0"/>
                            <a:t>41.700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901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KR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50+30+50+5+5+5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×1,000 </m:t>
                              </m:r>
                            </m:oMath>
                          </a14:m>
                          <a:r>
                            <a:rPr lang="en-KR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KR" dirty="0"/>
                            <a:t>24.170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043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43DDDF8A-FE2E-0C45-AB55-329A230B31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79379"/>
                  </p:ext>
                </p:extLst>
              </p:nvPr>
            </p:nvGraphicFramePr>
            <p:xfrm>
              <a:off x="1940974" y="2788200"/>
              <a:ext cx="8127999" cy="15603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292060704"/>
                        </a:ext>
                      </a:extLst>
                    </a:gridCol>
                    <a:gridCol w="2274749">
                      <a:extLst>
                        <a:ext uri="{9D8B030D-6E8A-4147-A177-3AD203B41FA5}">
                          <a16:colId xmlns:a16="http://schemas.microsoft.com/office/drawing/2014/main" val="488476587"/>
                        </a:ext>
                      </a:extLst>
                    </a:gridCol>
                    <a:gridCol w="3143917">
                      <a:extLst>
                        <a:ext uri="{9D8B030D-6E8A-4147-A177-3AD203B41FA5}">
                          <a16:colId xmlns:a16="http://schemas.microsoft.com/office/drawing/2014/main" val="6325904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ko-KR" altLang="en-US" dirty="0"/>
                            <a:t>사용자</a:t>
                          </a:r>
                          <a:endParaRPr lang="en-K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Shapley Equation</a:t>
                          </a:r>
                          <a:endParaRPr lang="en-K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KR" dirty="0"/>
                            <a:t>Shapley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307084"/>
                      </a:ext>
                    </a:extLst>
                  </a:tr>
                  <a:tr h="397510">
                    <a:tc>
                      <a:txBody>
                        <a:bodyPr/>
                        <a:lstStyle/>
                        <a:p>
                          <a:r>
                            <a:rPr lang="en-KR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119553" t="-96875" r="-139665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KR" dirty="0"/>
                            <a:t>34.170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7015385"/>
                      </a:ext>
                    </a:extLst>
                  </a:tr>
                  <a:tr h="394462">
                    <a:tc>
                      <a:txBody>
                        <a:bodyPr/>
                        <a:lstStyle/>
                        <a:p>
                          <a:r>
                            <a:rPr lang="en-KR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119553" t="-203226" r="-139665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KR" dirty="0"/>
                            <a:t>41.700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901313"/>
                      </a:ext>
                    </a:extLst>
                  </a:tr>
                  <a:tr h="397510">
                    <a:tc>
                      <a:txBody>
                        <a:bodyPr/>
                        <a:lstStyle/>
                        <a:p>
                          <a:r>
                            <a:rPr lang="en-KR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119553" t="-293750" r="-139665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KR" dirty="0"/>
                            <a:t>24.170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043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828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AA35-BF23-0545-8286-521CD94B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DF900-E6C1-684D-9854-1DD295A129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74323"/>
              </a:xfrm>
            </p:spPr>
            <p:txBody>
              <a:bodyPr>
                <a:normAutofit/>
              </a:bodyPr>
              <a:lstStyle/>
              <a:p>
                <a:r>
                  <a:rPr lang="en-KR" dirty="0"/>
                  <a:t>SHAP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b="1" dirty="0"/>
                  <a:t> </a:t>
                </a:r>
                <a:endParaRPr lang="en-KR" dirty="0">
                  <a:sym typeface="Wingdings" pitchFamily="2" charset="2"/>
                </a:endParaRPr>
              </a:p>
              <a:p>
                <a:pPr lvl="1"/>
                <a:r>
                  <a:rPr lang="en-US" dirty="0">
                    <a:sym typeface="Wingdings" pitchFamily="2" charset="2"/>
                  </a:rPr>
                  <a:t>Shapley</a:t>
                </a:r>
                <a:r>
                  <a:rPr lang="ko-KR" altLang="en-US" dirty="0">
                    <a:sym typeface="Wingdings" pitchFamily="2" charset="2"/>
                  </a:rPr>
                  <a:t>값을 활용하여 </a:t>
                </a:r>
                <a:r>
                  <a:rPr lang="en-US" altLang="ko-KR" dirty="0">
                    <a:sym typeface="Wingdings" pitchFamily="2" charset="2"/>
                  </a:rPr>
                  <a:t>model</a:t>
                </a:r>
                <a:r>
                  <a:rPr lang="ko-KR" altLang="en-US" dirty="0">
                    <a:sym typeface="Wingdings" pitchFamily="2" charset="2"/>
                  </a:rPr>
                  <a:t>의 각 </a:t>
                </a:r>
                <a:r>
                  <a:rPr lang="en-US" altLang="ko-KR" dirty="0">
                    <a:sym typeface="Wingdings" pitchFamily="2" charset="2"/>
                  </a:rPr>
                  <a:t>feature importance</a:t>
                </a:r>
                <a:r>
                  <a:rPr lang="ko-KR" altLang="en-US" dirty="0" err="1">
                    <a:sym typeface="Wingdings" pitchFamily="2" charset="2"/>
                  </a:rPr>
                  <a:t>를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‘</a:t>
                </a:r>
                <a:r>
                  <a:rPr lang="ko-KR" altLang="en-US" dirty="0">
                    <a:sym typeface="Wingdings" pitchFamily="2" charset="2"/>
                  </a:rPr>
                  <a:t>해석</a:t>
                </a:r>
                <a:r>
                  <a:rPr lang="en-US" altLang="ko-KR" dirty="0">
                    <a:sym typeface="Wingdings" pitchFamily="2" charset="2"/>
                  </a:rPr>
                  <a:t>’/‘</a:t>
                </a:r>
                <a:r>
                  <a:rPr lang="ko-KR" altLang="en-US" dirty="0">
                    <a:sym typeface="Wingdings" pitchFamily="2" charset="2"/>
                  </a:rPr>
                  <a:t>분석</a:t>
                </a:r>
                <a:r>
                  <a:rPr lang="en-US" altLang="ko-KR" dirty="0">
                    <a:sym typeface="Wingdings" pitchFamily="2" charset="2"/>
                  </a:rPr>
                  <a:t>’</a:t>
                </a:r>
              </a:p>
              <a:p>
                <a:pPr lvl="1"/>
                <a:r>
                  <a:rPr lang="ko-KR" altLang="en-US" dirty="0">
                    <a:sym typeface="Wingdings" pitchFamily="2" charset="2"/>
                  </a:rPr>
                  <a:t>서로간의 상호관계도 분석 </a:t>
                </a:r>
                <a:r>
                  <a:rPr lang="en-US" altLang="ko-KR" dirty="0">
                    <a:sym typeface="Wingdings" pitchFamily="2" charset="2"/>
                  </a:rPr>
                  <a:t>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Feature importance</a:t>
                </a:r>
                <a:r>
                  <a:rPr lang="ko-KR" altLang="en-US" dirty="0">
                    <a:sym typeface="Wingdings" pitchFamily="2" charset="2"/>
                  </a:rPr>
                  <a:t>가 끼치는 영향이 </a:t>
                </a:r>
                <a:r>
                  <a:rPr lang="en-US" altLang="ko-KR" dirty="0">
                    <a:sym typeface="Wingdings" pitchFamily="2" charset="2"/>
                  </a:rPr>
                  <a:t>(-)</a:t>
                </a:r>
                <a:r>
                  <a:rPr lang="ko-KR" altLang="en-US" dirty="0">
                    <a:sym typeface="Wingdings" pitchFamily="2" charset="2"/>
                  </a:rPr>
                  <a:t> 일 수도 있음</a:t>
                </a:r>
                <a:endParaRPr lang="en-US" altLang="ko-KR" dirty="0"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sym typeface="Wingdings" pitchFamily="2" charset="2"/>
                  </a:rPr>
                  <a:t>SHAP</a:t>
                </a:r>
                <a:r>
                  <a:rPr lang="ko-KR" altLang="en-US" dirty="0">
                    <a:sym typeface="Wingdings" pitchFamily="2" charset="2"/>
                  </a:rPr>
                  <a:t>의 장단점</a:t>
                </a:r>
                <a:r>
                  <a:rPr lang="en-US" altLang="ko-KR" dirty="0">
                    <a:sym typeface="Wingdings" pitchFamily="2" charset="2"/>
                  </a:rPr>
                  <a:t>:</a:t>
                </a:r>
              </a:p>
              <a:p>
                <a:pPr lvl="2"/>
                <a:r>
                  <a:rPr lang="ko-KR" altLang="en-US" dirty="0">
                    <a:sym typeface="Wingdings" pitchFamily="2" charset="2"/>
                  </a:rPr>
                  <a:t>장점</a:t>
                </a:r>
                <a:r>
                  <a:rPr lang="en-US" altLang="ko-KR" dirty="0">
                    <a:sym typeface="Wingdings" pitchFamily="2" charset="2"/>
                  </a:rPr>
                  <a:t>: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:endParaRPr lang="en-US" altLang="ko-KR" dirty="0">
                  <a:sym typeface="Wingdings" pitchFamily="2" charset="2"/>
                </a:endParaRPr>
              </a:p>
              <a:p>
                <a:pPr lvl="3"/>
                <a:r>
                  <a:rPr lang="en-US" altLang="ko-KR" dirty="0">
                    <a:sym typeface="Wingdings" pitchFamily="2" charset="2"/>
                  </a:rPr>
                  <a:t>Model Agnostic (framework</a:t>
                </a:r>
                <a:r>
                  <a:rPr lang="ko-KR" altLang="en-US" dirty="0" err="1">
                    <a:sym typeface="Wingdings" pitchFamily="2" charset="2"/>
                  </a:rPr>
                  <a:t>로써</a:t>
                </a:r>
                <a:r>
                  <a:rPr lang="ko-KR" altLang="en-US" dirty="0">
                    <a:sym typeface="Wingdings" pitchFamily="2" charset="2"/>
                  </a:rPr>
                  <a:t> 역할</a:t>
                </a:r>
                <a:r>
                  <a:rPr lang="en-US" altLang="ko-KR" dirty="0">
                    <a:sym typeface="Wingdings" pitchFamily="2" charset="2"/>
                  </a:rPr>
                  <a:t>)</a:t>
                </a:r>
              </a:p>
              <a:p>
                <a:pPr lvl="3"/>
                <a:r>
                  <a:rPr lang="en-US" altLang="ko-KR" dirty="0">
                    <a:sym typeface="Wingdings" pitchFamily="2" charset="2"/>
                  </a:rPr>
                  <a:t>Unique Solution  </a:t>
                </a:r>
                <a:r>
                  <a:rPr lang="ko-KR" altLang="en-US" dirty="0">
                    <a:sym typeface="Wingdings" pitchFamily="2" charset="2"/>
                  </a:rPr>
                  <a:t>매번 같은 결과 도출</a:t>
                </a:r>
                <a:endParaRPr lang="en-US" altLang="ko-KR" dirty="0">
                  <a:sym typeface="Wingdings" pitchFamily="2" charset="2"/>
                </a:endParaRPr>
              </a:p>
              <a:p>
                <a:pPr lvl="2"/>
                <a:r>
                  <a:rPr lang="ko-KR" altLang="en-US" dirty="0">
                    <a:sym typeface="Wingdings" pitchFamily="2" charset="2"/>
                  </a:rPr>
                  <a:t>단점</a:t>
                </a:r>
                <a:r>
                  <a:rPr lang="en-US" altLang="ko-KR" dirty="0">
                    <a:sym typeface="Wingdings" pitchFamily="2" charset="2"/>
                  </a:rPr>
                  <a:t>: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:endParaRPr lang="en-US" altLang="ko-KR" dirty="0">
                  <a:sym typeface="Wingdings" pitchFamily="2" charset="2"/>
                </a:endParaRPr>
              </a:p>
              <a:p>
                <a:pPr lvl="3"/>
                <a:r>
                  <a:rPr lang="en-US" altLang="ko-KR" dirty="0">
                    <a:sym typeface="Wingdings" pitchFamily="2" charset="2"/>
                  </a:rPr>
                  <a:t>Computation </a:t>
                </a:r>
                <a:r>
                  <a:rPr lang="ko-KR" altLang="en-US" dirty="0">
                    <a:sym typeface="Wingdings" pitchFamily="2" charset="2"/>
                  </a:rPr>
                  <a:t>시 </a:t>
                </a:r>
                <a:r>
                  <a:rPr lang="en-US" altLang="ko-KR" dirty="0">
                    <a:sym typeface="Wingdings" pitchFamily="2" charset="2"/>
                  </a:rPr>
                  <a:t>feature </a:t>
                </a:r>
                <a:r>
                  <a:rPr lang="ko-KR" altLang="en-US" dirty="0">
                    <a:sym typeface="Wingdings" pitchFamily="2" charset="2"/>
                  </a:rPr>
                  <a:t>순서를 </a:t>
                </a:r>
                <a:r>
                  <a:rPr lang="ko-KR" altLang="en-US" dirty="0" err="1">
                    <a:sym typeface="Wingdings" pitchFamily="2" charset="2"/>
                  </a:rPr>
                  <a:t>동일해야함</a:t>
                </a:r>
                <a:endParaRPr lang="en-US" altLang="ko-KR" dirty="0">
                  <a:sym typeface="Wingdings" pitchFamily="2" charset="2"/>
                </a:endParaRPr>
              </a:p>
              <a:p>
                <a:pPr lvl="3"/>
                <a:r>
                  <a:rPr lang="ko-KR" altLang="en-US" dirty="0">
                    <a:sym typeface="Wingdings" pitchFamily="2" charset="2"/>
                  </a:rPr>
                  <a:t>느림</a:t>
                </a:r>
                <a:endParaRPr lang="en-US" altLang="ko-KR" dirty="0">
                  <a:sym typeface="Wingdings" pitchFamily="2" charset="2"/>
                </a:endParaRPr>
              </a:p>
              <a:p>
                <a:pPr lvl="3"/>
                <a:r>
                  <a:rPr lang="en-US" altLang="ko-KR" dirty="0">
                    <a:sym typeface="Wingdings" pitchFamily="2" charset="2"/>
                  </a:rPr>
                  <a:t>Outlier</a:t>
                </a:r>
                <a:r>
                  <a:rPr lang="ko-KR" altLang="en-US" dirty="0">
                    <a:sym typeface="Wingdings" pitchFamily="2" charset="2"/>
                  </a:rPr>
                  <a:t>에 취약</a:t>
                </a:r>
                <a:endParaRPr lang="en-US" altLang="ko-KR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DF900-E6C1-684D-9854-1DD295A12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74323"/>
              </a:xfrm>
              <a:blipFill>
                <a:blip r:embed="rId2"/>
                <a:stretch>
                  <a:fillRect l="-147" t="-28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2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4E68-D32E-7645-B3CE-A7F727F5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F891-9115-6F4D-9C19-F6EC376D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Introduction</a:t>
            </a:r>
          </a:p>
          <a:p>
            <a:r>
              <a:rPr lang="en-US" altLang="ko-KR" dirty="0"/>
              <a:t>(</a:t>
            </a:r>
            <a:r>
              <a:rPr lang="en-KR" dirty="0"/>
              <a:t>Related</a:t>
            </a:r>
            <a:r>
              <a:rPr lang="en-US" altLang="ko-KR" dirty="0"/>
              <a:t>)</a:t>
            </a:r>
            <a:r>
              <a:rPr lang="en-KR" dirty="0"/>
              <a:t> Methods/Works</a:t>
            </a:r>
          </a:p>
          <a:p>
            <a:r>
              <a:rPr lang="en-KR" dirty="0"/>
              <a:t>SHAP Value</a:t>
            </a:r>
          </a:p>
          <a:p>
            <a:r>
              <a:rPr lang="en-K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8237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CF67-559A-4C46-A0E2-F7662BDB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9DA8-970B-7D4B-87F5-B9625E10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높은 </a:t>
            </a:r>
            <a:r>
              <a:rPr lang="en-US" altLang="ko-KR" dirty="0"/>
              <a:t>accuracy</a:t>
            </a:r>
            <a:r>
              <a:rPr lang="ko-KR" altLang="en-US" dirty="0" err="1"/>
              <a:t>를</a:t>
            </a:r>
            <a:r>
              <a:rPr lang="ko-KR" altLang="en-US" dirty="0"/>
              <a:t> 보이는 </a:t>
            </a:r>
            <a:r>
              <a:rPr lang="en-US" altLang="ko-KR" dirty="0"/>
              <a:t>model</a:t>
            </a:r>
            <a:r>
              <a:rPr lang="ko-KR" altLang="en-US" dirty="0"/>
              <a:t>들은 보통 </a:t>
            </a:r>
            <a:r>
              <a:rPr lang="en-US" altLang="ko-KR" dirty="0"/>
              <a:t>complex</a:t>
            </a:r>
            <a:r>
              <a:rPr lang="ko-KR" altLang="en-US" dirty="0"/>
              <a:t>함 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accuracy</a:t>
            </a:r>
            <a:r>
              <a:rPr lang="ko-KR" altLang="en-US" dirty="0">
                <a:sym typeface="Wingdings" pitchFamily="2" charset="2"/>
              </a:rPr>
              <a:t>와 </a:t>
            </a:r>
            <a:r>
              <a:rPr lang="en-US" altLang="ko-KR" dirty="0">
                <a:sym typeface="Wingdings" pitchFamily="2" charset="2"/>
              </a:rPr>
              <a:t>interpretability</a:t>
            </a:r>
            <a:r>
              <a:rPr lang="ko-KR" altLang="en-US" dirty="0">
                <a:sym typeface="Wingdings" pitchFamily="2" charset="2"/>
              </a:rPr>
              <a:t> 사이에 간극</a:t>
            </a:r>
            <a:r>
              <a:rPr lang="en-US" altLang="ko-KR" dirty="0">
                <a:sym typeface="Wingdings" pitchFamily="2" charset="2"/>
              </a:rPr>
              <a:t>(tension)</a:t>
            </a:r>
            <a:r>
              <a:rPr lang="ko-KR" altLang="en-US" dirty="0">
                <a:sym typeface="Wingdings" pitchFamily="2" charset="2"/>
              </a:rPr>
              <a:t> 존재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>
                <a:sym typeface="Wingdings" pitchFamily="2" charset="2"/>
              </a:rPr>
              <a:t>여러가지 </a:t>
            </a:r>
            <a:r>
              <a:rPr lang="en-US" altLang="ko-KR" dirty="0">
                <a:sym typeface="Wingdings" pitchFamily="2" charset="2"/>
              </a:rPr>
              <a:t>methods/model</a:t>
            </a:r>
            <a:r>
              <a:rPr lang="ko-KR" altLang="en-US" dirty="0">
                <a:sym typeface="Wingdings" pitchFamily="2" charset="2"/>
              </a:rPr>
              <a:t>들을 서로 비교할 때 </a:t>
            </a:r>
            <a:r>
              <a:rPr lang="en-US" altLang="ko-KR" dirty="0">
                <a:sym typeface="Wingdings" pitchFamily="2" charset="2"/>
              </a:rPr>
              <a:t>relationship</a:t>
            </a:r>
            <a:r>
              <a:rPr lang="ko-KR" altLang="en-US" dirty="0">
                <a:sym typeface="Wingdings" pitchFamily="2" charset="2"/>
              </a:rPr>
              <a:t>을 알기 힘듦 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>
                <a:sym typeface="Wingdings" pitchFamily="2" charset="2"/>
              </a:rPr>
              <a:t>Complex</a:t>
            </a:r>
            <a:r>
              <a:rPr lang="ko-KR" altLang="en-US" dirty="0">
                <a:sym typeface="Wingdings" pitchFamily="2" charset="2"/>
              </a:rPr>
              <a:t>한 </a:t>
            </a:r>
            <a:r>
              <a:rPr lang="en-US" altLang="ko-KR" dirty="0">
                <a:sym typeface="Wingdings" pitchFamily="2" charset="2"/>
              </a:rPr>
              <a:t>model</a:t>
            </a:r>
            <a:r>
              <a:rPr lang="ko-KR" altLang="en-US" dirty="0">
                <a:sym typeface="Wingdings" pitchFamily="2" charset="2"/>
              </a:rPr>
              <a:t> 자체에 대해서 세분화해서 </a:t>
            </a:r>
            <a:r>
              <a:rPr lang="en-US" altLang="ko-KR" dirty="0">
                <a:sym typeface="Wingdings" pitchFamily="2" charset="2"/>
              </a:rPr>
              <a:t>“</a:t>
            </a:r>
            <a:r>
              <a:rPr lang="ko-KR" altLang="en-US" dirty="0">
                <a:sym typeface="Wingdings" pitchFamily="2" charset="2"/>
              </a:rPr>
              <a:t>해석 가능</a:t>
            </a:r>
            <a:r>
              <a:rPr lang="en-US" altLang="ko-KR" dirty="0">
                <a:sym typeface="Wingdings" pitchFamily="2" charset="2"/>
              </a:rPr>
              <a:t>”</a:t>
            </a:r>
            <a:r>
              <a:rPr lang="ko-KR" altLang="en-US" dirty="0">
                <a:sym typeface="Wingdings" pitchFamily="2" charset="2"/>
              </a:rPr>
              <a:t>한 형태로</a:t>
            </a:r>
            <a:r>
              <a:rPr lang="en-US" altLang="ko-KR" dirty="0">
                <a:sym typeface="Wingdings" pitchFamily="2" charset="2"/>
              </a:rPr>
              <a:t>…</a:t>
            </a:r>
            <a:endParaRPr lang="en-KR" altLang="ko-KR" dirty="0">
              <a:sym typeface="Wingdings" pitchFamily="2" charset="2"/>
            </a:endParaRPr>
          </a:p>
          <a:p>
            <a:r>
              <a:rPr lang="en-US" dirty="0"/>
              <a:t>SHAP</a:t>
            </a:r>
            <a:r>
              <a:rPr lang="ko-KR" altLang="en-US" dirty="0"/>
              <a:t> </a:t>
            </a:r>
            <a:r>
              <a:rPr lang="en-US" dirty="0"/>
              <a:t>Approaches:</a:t>
            </a:r>
          </a:p>
          <a:p>
            <a:pPr lvl="1"/>
            <a:r>
              <a:rPr lang="en-US" dirty="0"/>
              <a:t>Feature Importance </a:t>
            </a:r>
            <a:r>
              <a:rPr lang="en-US" dirty="0">
                <a:sym typeface="Wingdings" pitchFamily="2" charset="2"/>
              </a:rPr>
              <a:t> additive feature attribution methods (</a:t>
            </a:r>
            <a:r>
              <a:rPr lang="ko-KR" altLang="en-US" dirty="0">
                <a:sym typeface="Wingdings" pitchFamily="2" charset="2"/>
              </a:rPr>
              <a:t>뒤에 설명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pPr lvl="1"/>
            <a:r>
              <a:rPr lang="en-US" dirty="0">
                <a:sym typeface="Wingdings" pitchFamily="2" charset="2"/>
              </a:rPr>
              <a:t>Game Theory </a:t>
            </a:r>
          </a:p>
          <a:p>
            <a:pPr lvl="1"/>
            <a:r>
              <a:rPr lang="ko-KR" altLang="en-US" dirty="0"/>
              <a:t>위의 개념을 결합하여 </a:t>
            </a:r>
            <a:r>
              <a:rPr lang="en-US" altLang="ko-KR" dirty="0"/>
              <a:t>“SHAP Value” </a:t>
            </a:r>
            <a:r>
              <a:rPr lang="ko-KR" altLang="en-US" dirty="0"/>
              <a:t>도출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human intuition</a:t>
            </a:r>
            <a:r>
              <a:rPr lang="ko-KR" altLang="en-US" dirty="0">
                <a:sym typeface="Wingdings" pitchFamily="2" charset="2"/>
              </a:rPr>
              <a:t>에 조금 더 부합</a:t>
            </a:r>
            <a:endParaRPr lang="en-US" dirty="0"/>
          </a:p>
          <a:p>
            <a:pPr lvl="1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8890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DCF4-6663-EB41-BA0B-0D4DE4E7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들어가기 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Related Works (1)</a:t>
            </a:r>
            <a:endParaRPr lang="en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76287-8639-974A-8F06-9C92367B0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Additive Feature Attribution Methods</a:t>
                </a:r>
              </a:p>
              <a:p>
                <a:pPr lvl="1"/>
                <a:r>
                  <a:rPr lang="en-US" dirty="0"/>
                  <a:t>Idea: “… cannot use the original model as its own best explanation. … must use a simpler explanation model” 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dirty="0" err="1">
                    <a:sym typeface="Wingdings" pitchFamily="2" charset="2"/>
                  </a:rPr>
                  <a:t>i.g.</a:t>
                </a:r>
                <a:r>
                  <a:rPr lang="en-US" dirty="0">
                    <a:sym typeface="Wingdings" pitchFamily="2" charset="2"/>
                  </a:rPr>
                  <a:t> LIME)</a:t>
                </a:r>
              </a:p>
              <a:p>
                <a:pPr lvl="1"/>
                <a:r>
                  <a:rPr lang="ko-KR" altLang="en-US" dirty="0">
                    <a:sym typeface="Wingdings" pitchFamily="2" charset="2"/>
                  </a:rPr>
                  <a:t>즉</a:t>
                </a:r>
                <a:r>
                  <a:rPr lang="en-US" altLang="ko-KR" dirty="0">
                    <a:sym typeface="Wingdings" pitchFamily="2" charset="2"/>
                  </a:rPr>
                  <a:t>,</a:t>
                </a:r>
                <a:r>
                  <a:rPr lang="ko-KR" altLang="en-US" dirty="0">
                    <a:sym typeface="Wingdings" pitchFamily="2" charset="2"/>
                  </a:rPr>
                  <a:t> 해석하기 좋은</a:t>
                </a:r>
                <a:r>
                  <a:rPr lang="en-US" altLang="ko-KR" dirty="0">
                    <a:sym typeface="Wingdings" pitchFamily="2" charset="2"/>
                  </a:rPr>
                  <a:t> (simple</a:t>
                </a:r>
                <a:r>
                  <a:rPr lang="ko-KR" altLang="en-US" dirty="0">
                    <a:sym typeface="Wingdings" pitchFamily="2" charset="2"/>
                  </a:rPr>
                  <a:t> 한</a:t>
                </a:r>
                <a:r>
                  <a:rPr lang="en-US" altLang="ko-KR" dirty="0">
                    <a:sym typeface="Wingdings" pitchFamily="2" charset="2"/>
                  </a:rPr>
                  <a:t>)</a:t>
                </a:r>
                <a:r>
                  <a:rPr lang="ko-KR" altLang="en-US" dirty="0">
                    <a:sym typeface="Wingdings" pitchFamily="2" charset="2"/>
                  </a:rPr>
                  <a:t> 형태로 변환</a:t>
                </a:r>
                <a:r>
                  <a:rPr lang="en-US" altLang="ko-KR" dirty="0">
                    <a:sym typeface="Wingdings" pitchFamily="2" charset="2"/>
                  </a:rPr>
                  <a:t>/</a:t>
                </a:r>
                <a:r>
                  <a:rPr lang="ko-KR" altLang="en-US" dirty="0">
                    <a:sym typeface="Wingdings" pitchFamily="2" charset="2"/>
                  </a:rPr>
                  <a:t>적용 해야함</a:t>
                </a:r>
                <a:endParaRPr lang="en-US" dirty="0">
                  <a:sym typeface="Wingdings" pitchFamily="2" charset="2"/>
                </a:endParaRPr>
              </a:p>
              <a:p>
                <a:pPr lvl="1"/>
                <a:r>
                  <a:rPr lang="en-US" dirty="0">
                    <a:sym typeface="Wingdings" pitchFamily="2" charset="2"/>
                  </a:rPr>
                  <a:t>LIME, </a:t>
                </a:r>
                <a:r>
                  <a:rPr lang="en-US" dirty="0" err="1">
                    <a:sym typeface="Wingdings" pitchFamily="2" charset="2"/>
                  </a:rPr>
                  <a:t>DeepLIFT</a:t>
                </a:r>
                <a:r>
                  <a:rPr lang="en-US" dirty="0">
                    <a:sym typeface="Wingdings" pitchFamily="2" charset="2"/>
                  </a:rPr>
                  <a:t>, Layer-Wise Relevance Propagation, Classical Shapley Value</a:t>
                </a:r>
                <a:r>
                  <a:rPr lang="ko-KR" altLang="en-US" dirty="0">
                    <a:sym typeface="Wingdings" pitchFamily="2" charset="2"/>
                  </a:rPr>
                  <a:t> 등에 모두 사용</a:t>
                </a:r>
                <a:endParaRPr lang="en-US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800" b="1" dirty="0"/>
                  <a:t> </a:t>
                </a:r>
              </a:p>
              <a:p>
                <a:pPr lvl="1"/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76287-8639-974A-8F06-9C92367B0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AD12-1911-3741-81A2-F259AFA5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들어가기 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Related Works (2)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C12FA-FFF7-A444-A1B8-77FE0249D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8651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r>
                  <a:rPr lang="ko-KR" altLang="en-US" dirty="0"/>
                  <a:t>기존 </a:t>
                </a:r>
                <a:r>
                  <a:rPr lang="en-US" altLang="ko-KR" dirty="0"/>
                  <a:t>model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을 해석 가능한 </a:t>
                </a:r>
                <a:r>
                  <a:rPr lang="en-US" altLang="ko-KR" dirty="0"/>
                  <a:t>simple</a:t>
                </a:r>
                <a:r>
                  <a:rPr lang="ko-KR" altLang="en-US" dirty="0"/>
                  <a:t>한 형태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KR" dirty="0"/>
                  <a:t>) </a:t>
                </a:r>
                <a:r>
                  <a:rPr lang="ko-KR" altLang="en-US" dirty="0"/>
                  <a:t>변환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itchFamily="2" charset="2"/>
                  </a:rPr>
                  <a:t>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surrogate model)</a:t>
                </a:r>
                <a:endParaRPr lang="en-KR" altLang="ko-KR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/>
                  <a:t> 는 기존 </a:t>
                </a:r>
                <a:r>
                  <a:rPr lang="en-US" altLang="ko-KR" dirty="0"/>
                  <a:t>model</a:t>
                </a:r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simplified</a:t>
                </a:r>
                <a:r>
                  <a:rPr lang="ko-KR" altLang="en-US" dirty="0"/>
                  <a:t> 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형태로 변환한 변수 </a:t>
                </a:r>
                <a:r>
                  <a:rPr lang="en-US" altLang="ko-KR" dirty="0">
                    <a:sym typeface="Wingdings" pitchFamily="2" charset="2"/>
                  </a:rPr>
                  <a:t>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′≈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itchFamily="2" charset="2"/>
                  </a:rPr>
                  <a:t>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itchFamily="2" charset="2"/>
                  </a:rPr>
                  <a:t>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1</a:t>
                </a:r>
                <a:r>
                  <a:rPr lang="ko-KR" altLang="en-US" dirty="0">
                    <a:sym typeface="Wingdings" pitchFamily="2" charset="2"/>
                  </a:rPr>
                  <a:t>은 </a:t>
                </a:r>
                <a:r>
                  <a:rPr lang="en-US" altLang="ko-KR" dirty="0">
                    <a:sym typeface="Wingdings" pitchFamily="2" charset="2"/>
                  </a:rPr>
                  <a:t>input</a:t>
                </a:r>
                <a:r>
                  <a:rPr lang="ko-KR" altLang="en-US" dirty="0">
                    <a:sym typeface="Wingdings" pitchFamily="2" charset="2"/>
                  </a:rPr>
                  <a:t>을</a:t>
                </a:r>
                <a:r>
                  <a:rPr lang="en-US" altLang="ko-KR" dirty="0">
                    <a:sym typeface="Wingdings" pitchFamily="2" charset="2"/>
                  </a:rPr>
                  <a:t> </a:t>
                </a:r>
                <a:r>
                  <a:rPr lang="ko-KR" altLang="en-US" dirty="0">
                    <a:sym typeface="Wingdings" pitchFamily="2" charset="2"/>
                  </a:rPr>
                  <a:t>포함</a:t>
                </a:r>
                <a:r>
                  <a:rPr lang="en-US" altLang="ko-KR" dirty="0">
                    <a:sym typeface="Wingdings" pitchFamily="2" charset="2"/>
                  </a:rPr>
                  <a:t>,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0</a:t>
                </a:r>
                <a:r>
                  <a:rPr lang="ko-KR" altLang="en-US" dirty="0">
                    <a:sym typeface="Wingdings" pitchFamily="2" charset="2"/>
                  </a:rPr>
                  <a:t>은 </a:t>
                </a:r>
                <a:r>
                  <a:rPr lang="en-US" altLang="ko-KR" dirty="0">
                    <a:sym typeface="Wingdings" pitchFamily="2" charset="2"/>
                  </a:rPr>
                  <a:t>input</a:t>
                </a:r>
                <a:r>
                  <a:rPr lang="ko-KR" altLang="en-US" dirty="0">
                    <a:sym typeface="Wingdings" pitchFamily="2" charset="2"/>
                  </a:rPr>
                  <a:t>을</a:t>
                </a:r>
                <a:r>
                  <a:rPr lang="en-US" altLang="ko-KR" dirty="0">
                    <a:sym typeface="Wingdings" pitchFamily="2" charset="2"/>
                  </a:rPr>
                  <a:t> </a:t>
                </a:r>
                <a:r>
                  <a:rPr lang="ko-KR" altLang="en-US" dirty="0">
                    <a:sym typeface="Wingdings" pitchFamily="2" charset="2"/>
                  </a:rPr>
                  <a:t>배제</a:t>
                </a:r>
                <a:endParaRPr lang="en-US" altLang="ko-KR" dirty="0">
                  <a:sym typeface="Wingdings" pitchFamily="2" charset="2"/>
                </a:endParaRPr>
              </a:p>
              <a:p>
                <a:endParaRPr lang="en-US" altLang="ko-KR" b="1" dirty="0">
                  <a:sym typeface="Wingdings" pitchFamily="2" charset="2"/>
                </a:endParaRPr>
              </a:p>
              <a:p>
                <a:r>
                  <a:rPr lang="en-US" altLang="ko-KR" dirty="0"/>
                  <a:t>Additive Feature Attribution </a:t>
                </a:r>
                <a:r>
                  <a:rPr lang="ko-KR" altLang="en-US" dirty="0"/>
                  <a:t>성질</a:t>
                </a:r>
                <a:r>
                  <a:rPr lang="en-US" altLang="ko-KR" dirty="0"/>
                  <a:t>:</a:t>
                </a:r>
              </a:p>
              <a:p>
                <a:pPr lvl="1"/>
                <a:r>
                  <a:rPr lang="en-US" altLang="ko-KR" dirty="0"/>
                  <a:t>Local Accuracy</a:t>
                </a:r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itchFamily="2" charset="2"/>
                  </a:rPr>
                  <a:t>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일 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만족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Missingness</a:t>
                </a:r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itchFamily="2" charset="2"/>
                  </a:rPr>
                  <a:t>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feature</a:t>
                </a:r>
                <a:r>
                  <a:rPr lang="ko-KR" altLang="en-US" dirty="0"/>
                  <a:t> 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이면 </a:t>
                </a:r>
                <a:r>
                  <a:rPr lang="en-US" altLang="ko-KR" dirty="0"/>
                  <a:t>attribution</a:t>
                </a:r>
                <a:r>
                  <a:rPr lang="ko-KR" altLang="en-US" dirty="0"/>
                  <a:t> 값도 </a:t>
                </a:r>
                <a:r>
                  <a:rPr lang="en-US" altLang="ko-KR" dirty="0"/>
                  <a:t>0</a:t>
                </a:r>
              </a:p>
              <a:p>
                <a:pPr lvl="1"/>
                <a:r>
                  <a:rPr lang="en-US" altLang="ko-KR" dirty="0"/>
                  <a:t>Consistency </a:t>
                </a:r>
                <a:endParaRPr lang="en-US" altLang="ko-KR" dirty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\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→</m:t>
                    </m:r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&amp;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\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\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이라 하면</a:t>
                </a:r>
                <a:r>
                  <a:rPr lang="en-US" altLang="ko-KR" dirty="0"/>
                  <a:t>…</a:t>
                </a:r>
                <a:r>
                  <a:rPr lang="en-US" b="1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성립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C12FA-FFF7-A444-A1B8-77FE0249D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86515"/>
              </a:xfrm>
              <a:blipFill>
                <a:blip r:embed="rId2"/>
                <a:stretch>
                  <a:fillRect l="-147" t="-893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6BC8C56-9698-9249-911F-25CEEF08B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546" y="2271776"/>
            <a:ext cx="3205018" cy="1410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443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BCCA-ED1D-F04B-AB1A-BD0B2A8E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들어가기 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Related Works (3)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26C24-1EF2-4843-B706-BFFA011B2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5418666" cy="3880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KR" dirty="0"/>
                  <a:t>Shapley Value</a:t>
                </a:r>
              </a:p>
              <a:p>
                <a:pPr lvl="1"/>
                <a:r>
                  <a:rPr lang="en-US" altLang="ko-KR" dirty="0"/>
                  <a:t>*Additive Feature Attribution </a:t>
                </a:r>
                <a:r>
                  <a:rPr lang="ko-KR" altLang="en-US" dirty="0"/>
                  <a:t>성질을 만족시키는 식</a:t>
                </a:r>
                <a:r>
                  <a:rPr lang="en-US" altLang="ko-KR" dirty="0"/>
                  <a:t> :</a:t>
                </a:r>
                <a:r>
                  <a:rPr lang="ko-KR" altLang="en-US" dirty="0"/>
                  <a:t> </a:t>
                </a:r>
                <a:r>
                  <a:rPr lang="en-US" altLang="ko-KR" b="1" dirty="0"/>
                  <a:t>Shapley Value</a:t>
                </a:r>
                <a:r>
                  <a:rPr lang="ko-KR" altLang="en-US" b="1" dirty="0"/>
                  <a:t> </a:t>
                </a:r>
                <a:endParaRPr lang="en-US" altLang="ko-KR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ko-KR" altLang="en-US" b="1" i="1" dirty="0"/>
                  <a:t> </a:t>
                </a:r>
                <a:endParaRPr lang="en-US" altLang="ko-KR" b="1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Shapley value</a:t>
                </a:r>
              </a:p>
              <a:p>
                <a:pPr lvl="1"/>
                <a:r>
                  <a:rPr lang="en-US" altLang="ko-KR" dirty="0"/>
                  <a:t>Cooperative game theory result</a:t>
                </a:r>
                <a:r>
                  <a:rPr lang="ko-KR" altLang="en-US" dirty="0"/>
                  <a:t>에 기반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Key Idea (of Shapley value):</a:t>
                </a:r>
              </a:p>
              <a:p>
                <a:pPr lvl="1"/>
                <a:r>
                  <a:rPr lang="ko-KR" altLang="en-US" dirty="0"/>
                  <a:t>해석을 위한 각 </a:t>
                </a:r>
                <a:r>
                  <a:rPr lang="en-US" altLang="ko-KR" dirty="0"/>
                  <a:t>feature importance</a:t>
                </a:r>
                <a:r>
                  <a:rPr lang="ko-KR" altLang="en-US" dirty="0"/>
                  <a:t> 필요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Feature</a:t>
                </a:r>
                <a:r>
                  <a:rPr lang="ko-KR" altLang="en-US" dirty="0"/>
                  <a:t>들을 하나씩 조합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조합한 각 </a:t>
                </a:r>
                <a:r>
                  <a:rPr lang="en-US" altLang="ko-KR" dirty="0"/>
                  <a:t>feature</a:t>
                </a:r>
                <a:r>
                  <a:rPr lang="ko-KR" altLang="en-US" dirty="0"/>
                  <a:t>에 따른 평균적인 변화 관찰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26C24-1EF2-4843-B706-BFFA011B2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5418666" cy="3880773"/>
              </a:xfrm>
              <a:blipFill>
                <a:blip r:embed="rId2"/>
                <a:stretch>
                  <a:fillRect l="-234" t="-977" b="-162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4B6BA70-F42D-9944-AE62-307CF85258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1" b="-2"/>
          <a:stretch/>
        </p:blipFill>
        <p:spPr>
          <a:xfrm>
            <a:off x="6466794" y="2159330"/>
            <a:ext cx="4993685" cy="4391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17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E644-B2C8-CD46-B6A6-39824B13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SHAP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8563-704A-C548-A936-F91F8B2B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SHAP value: </a:t>
            </a:r>
          </a:p>
          <a:p>
            <a:pPr lvl="1"/>
            <a:r>
              <a:rPr lang="en-KR" dirty="0"/>
              <a:t>unifed measure of feature importance</a:t>
            </a:r>
          </a:p>
          <a:p>
            <a:pPr lvl="1"/>
            <a:r>
              <a:rPr lang="en-US" dirty="0"/>
              <a:t>“S</a:t>
            </a:r>
            <a:r>
              <a:rPr lang="en-KR" dirty="0"/>
              <a:t>hapley values of conditional expectation function of original model”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AFFCF-0DBB-0847-881A-A711F71A8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10" y="3416808"/>
            <a:ext cx="8236712" cy="1512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DF69E-8FA7-8148-8870-C384F5057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010" y="4929474"/>
            <a:ext cx="8236712" cy="148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601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957C-D854-304D-A630-A745F37B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예시를 통한</a:t>
            </a:r>
            <a:r>
              <a:rPr lang="en-US" altLang="ko-KR" dirty="0">
                <a:sym typeface="Wingdings" pitchFamily="2" charset="2"/>
              </a:rPr>
              <a:t>) 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KR" dirty="0"/>
              <a:t>SHAP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설명</a:t>
            </a:r>
            <a:r>
              <a:rPr lang="en-US" altLang="ko-KR" dirty="0"/>
              <a:t> (1)</a:t>
            </a:r>
            <a:endParaRPr lang="en-K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AB968-32AA-DD40-8F7F-04F4E715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문제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ko-KR" dirty="0"/>
              <a:t>(“XAI, </a:t>
            </a:r>
            <a:r>
              <a:rPr lang="ko-KR" altLang="en-US" dirty="0"/>
              <a:t>인공지능을 해부하다</a:t>
            </a:r>
            <a:r>
              <a:rPr lang="en-US" altLang="ko-KR" dirty="0"/>
              <a:t>”</a:t>
            </a:r>
            <a:r>
              <a:rPr lang="ko-KR" altLang="en-US" dirty="0"/>
              <a:t>에서 발췌</a:t>
            </a:r>
            <a:r>
              <a:rPr lang="en-US" altLang="ko-KR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00D85C-EC02-4946-948A-41743DB78463}"/>
              </a:ext>
            </a:extLst>
          </p:cNvPr>
          <p:cNvSpPr/>
          <p:nvPr/>
        </p:nvSpPr>
        <p:spPr>
          <a:xfrm>
            <a:off x="865632" y="3428999"/>
            <a:ext cx="8241792" cy="28425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“</a:t>
            </a:r>
            <a:r>
              <a:rPr lang="ko-KR" altLang="en-US" dirty="0">
                <a:solidFill>
                  <a:sysClr val="windowText" lastClr="000000"/>
                </a:solidFill>
              </a:rPr>
              <a:t>당신은 운송 수단 스타트업에서 근무 중인 데이터 과학자다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r>
              <a:rPr lang="ko-KR" altLang="en-US" dirty="0">
                <a:solidFill>
                  <a:sysClr val="windowText" lastClr="000000"/>
                </a:solidFill>
              </a:rPr>
              <a:t> 당신이 운영하는 서비스는 최근 많은 사람의 호응을 받으며 승승장구 하고 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r>
              <a:rPr lang="ko-KR" altLang="en-US" dirty="0">
                <a:solidFill>
                  <a:sysClr val="windowText" lastClr="000000"/>
                </a:solidFill>
              </a:rPr>
              <a:t> 어느 날 기획자들로부터 합승 제도를 도입하는게 어떠냐는 제안을 받았다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문제는 합승 요금을 분배할 때 발생했다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r>
              <a:rPr lang="ko-KR" altLang="en-US" dirty="0">
                <a:solidFill>
                  <a:sysClr val="windowText" lastClr="000000"/>
                </a:solidFill>
              </a:rPr>
              <a:t> 중간에 탑승한 사용자에게 합승 요금을 어떻게 분배해야 하는지 논쟁이 발생한 것이다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r>
              <a:rPr lang="ko-KR" altLang="en-US" dirty="0">
                <a:solidFill>
                  <a:sysClr val="windowText" lastClr="000000"/>
                </a:solidFill>
              </a:rPr>
              <a:t> 베타 기간에는 동승자들이 알아서 청구 금액을 분배하기로 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r>
              <a:rPr lang="ko-KR" altLang="en-US" dirty="0">
                <a:solidFill>
                  <a:sysClr val="windowText" lastClr="000000"/>
                </a:solidFill>
              </a:rPr>
              <a:t> 그러나 이 방식은 합리적이지 않았고 곧 고객들의 불만이 폭주했다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r>
              <a:rPr lang="ko-KR" altLang="en-US" dirty="0">
                <a:solidFill>
                  <a:sysClr val="windowText" lastClr="000000"/>
                </a:solidFill>
              </a:rPr>
              <a:t> 이제 당신은 운송 비용을 어떻게 나눠야 더 합리적인지 구분해 달라는 요청을 받았다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r>
              <a:rPr lang="ko-KR" altLang="en-US" dirty="0">
                <a:solidFill>
                  <a:sysClr val="windowText" lastClr="000000"/>
                </a:solidFill>
              </a:rPr>
              <a:t> 어떻게 하면 사용자들의 합승 요금 기여도를 합리적으로 계산할 수 있을까</a:t>
            </a:r>
            <a:r>
              <a:rPr lang="en-US" altLang="ko-KR" dirty="0">
                <a:solidFill>
                  <a:sysClr val="windowText" lastClr="000000"/>
                </a:solidFill>
              </a:rPr>
              <a:t>?”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endParaRPr lang="en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0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957C-D854-304D-A630-A745F37B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예시를 통한</a:t>
            </a:r>
            <a:r>
              <a:rPr lang="en-US" altLang="ko-KR" dirty="0">
                <a:sym typeface="Wingdings" pitchFamily="2" charset="2"/>
              </a:rPr>
              <a:t>) 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KR" dirty="0"/>
              <a:t>SHAP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설명</a:t>
            </a:r>
            <a:r>
              <a:rPr lang="en-US" altLang="ko-KR" dirty="0"/>
              <a:t> (2)</a:t>
            </a:r>
            <a:endParaRPr lang="en-K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E76FAF-E255-F247-AF9B-F7C044932C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4160" y="2051198"/>
          <a:ext cx="26627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73">
                  <a:extLst>
                    <a:ext uri="{9D8B030D-6E8A-4147-A177-3AD203B41FA5}">
                      <a16:colId xmlns:a16="http://schemas.microsoft.com/office/drawing/2014/main" val="1610653537"/>
                    </a:ext>
                  </a:extLst>
                </a:gridCol>
                <a:gridCol w="1331373">
                  <a:extLst>
                    <a:ext uri="{9D8B030D-6E8A-4147-A177-3AD203B41FA5}">
                      <a16:colId xmlns:a16="http://schemas.microsoft.com/office/drawing/2014/main" val="414546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 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요금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원</a:t>
                      </a:r>
                      <a:r>
                        <a:rPr lang="en-US" altLang="ko-KR" dirty="0"/>
                        <a:t>)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45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  <a:endParaRPr lang="en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600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8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600" dirty="0"/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3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600" dirty="0"/>
                        <a:t>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23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sz="160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600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7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sz="1600" dirty="0"/>
                        <a:t>A,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600" dirty="0"/>
                        <a:t>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20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sz="1600" dirty="0"/>
                        <a:t>B,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600" dirty="0"/>
                        <a:t>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30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sz="1600" dirty="0"/>
                        <a:t>A, B,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600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11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4298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</TotalTime>
  <Words>928</Words>
  <Application>Microsoft Macintosh PowerPoint</Application>
  <PresentationFormat>Widescreen</PresentationFormat>
  <Paragraphs>147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Facet</vt:lpstr>
      <vt:lpstr>SHAP (SHapley Additive exPlanation)</vt:lpstr>
      <vt:lpstr>Contents</vt:lpstr>
      <vt:lpstr>Introduction</vt:lpstr>
      <vt:lpstr>(들어가기 전) Related Works (1)</vt:lpstr>
      <vt:lpstr>(들어가기 전) Related Works (2)</vt:lpstr>
      <vt:lpstr>(들어가기 전) Related Works (3)</vt:lpstr>
      <vt:lpstr>SHAP Value</vt:lpstr>
      <vt:lpstr>(예시를 통한)  SHAP Value 설명 (1)</vt:lpstr>
      <vt:lpstr>(예시를 통한)  SHAP Value 설명 (2)</vt:lpstr>
      <vt:lpstr>(예시를 통한)  SHAP Value 설명 (3)</vt:lpstr>
      <vt:lpstr>(예시를 통한)  SHAP Value 설명 (4)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(대학원생) 이재준 (인공지능대학원)</dc:creator>
  <cp:lastModifiedBy>(대학원생) 이재준 (인공지능대학원)</cp:lastModifiedBy>
  <cp:revision>1</cp:revision>
  <dcterms:created xsi:type="dcterms:W3CDTF">2022-02-07T01:34:23Z</dcterms:created>
  <dcterms:modified xsi:type="dcterms:W3CDTF">2022-02-08T02:09:26Z</dcterms:modified>
</cp:coreProperties>
</file>