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handoutMasterIdLst>
    <p:handoutMasterId r:id="rId21"/>
  </p:handoutMasterIdLst>
  <p:sldIdLst>
    <p:sldId id="256" r:id="rId2"/>
    <p:sldId id="270" r:id="rId3"/>
    <p:sldId id="257" r:id="rId4"/>
    <p:sldId id="276" r:id="rId5"/>
    <p:sldId id="258" r:id="rId6"/>
    <p:sldId id="275" r:id="rId7"/>
    <p:sldId id="264" r:id="rId8"/>
    <p:sldId id="274" r:id="rId9"/>
    <p:sldId id="265" r:id="rId10"/>
    <p:sldId id="273" r:id="rId11"/>
    <p:sldId id="266" r:id="rId12"/>
    <p:sldId id="268" r:id="rId13"/>
    <p:sldId id="269" r:id="rId14"/>
    <p:sldId id="267" r:id="rId15"/>
    <p:sldId id="261" r:id="rId16"/>
    <p:sldId id="277" r:id="rId17"/>
    <p:sldId id="262" r:id="rId18"/>
    <p:sldId id="271" r:id="rId19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A9187221-ED59-4F09-9326-7D9C7C5C9175}">
          <p14:sldIdLst>
            <p14:sldId id="256"/>
            <p14:sldId id="270"/>
          </p14:sldIdLst>
        </p14:section>
        <p14:section name="Demos" id="{1D9939F8-1E0D-4489-8099-E1E31015B812}">
          <p14:sldIdLst>
            <p14:sldId id="257"/>
            <p14:sldId id="276"/>
            <p14:sldId id="258"/>
            <p14:sldId id="275"/>
            <p14:sldId id="264"/>
            <p14:sldId id="274"/>
            <p14:sldId id="265"/>
            <p14:sldId id="273"/>
            <p14:sldId id="266"/>
            <p14:sldId id="268"/>
            <p14:sldId id="269"/>
            <p14:sldId id="267"/>
            <p14:sldId id="261"/>
            <p14:sldId id="277"/>
            <p14:sldId id="262"/>
            <p14:sldId id="271"/>
          </p14:sldIdLst>
        </p14:section>
      </p14:sectionLst>
    </p:ex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07232A-2C14-4075-9030-5BC0CA8DDC22}" v="1292" dt="2020-05-28T02:27:19.406"/>
    <p1510:client id="{31C6D624-9FED-46A9-836F-546BAE827582}" v="283" dt="2020-05-23T15:36:42.412"/>
  </p1510:revLst>
</p1510:revInfo>
</file>

<file path=ppt/tableStyles.xml><?xml version="1.0" encoding="utf-8"?>
<a:tblStyleLst xmlns:a="http://schemas.openxmlformats.org/drawingml/2006/main" def="{6E25E649-3F16-4E02-A733-19D2CDBF48F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5274" autoAdjust="0"/>
  </p:normalViewPr>
  <p:slideViewPr>
    <p:cSldViewPr>
      <p:cViewPr varScale="1">
        <p:scale>
          <a:sx n="74" d="100"/>
          <a:sy n="74" d="100"/>
        </p:scale>
        <p:origin x="300" y="56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ill Kindle" userId="d78b1d58cb324423" providerId="Windows Live" clId="Web-{31C6D624-9FED-46A9-836F-546BAE827582}"/>
    <pc:docChg chg="delSld modSld">
      <pc:chgData name="Bill Kindle" userId="d78b1d58cb324423" providerId="Windows Live" clId="Web-{31C6D624-9FED-46A9-836F-546BAE827582}" dt="2020-05-23T15:36:42.130" v="267" actId="20577"/>
      <pc:docMkLst>
        <pc:docMk/>
      </pc:docMkLst>
      <pc:sldChg chg="addSp delSp modSp">
        <pc:chgData name="Bill Kindle" userId="d78b1d58cb324423" providerId="Windows Live" clId="Web-{31C6D624-9FED-46A9-836F-546BAE827582}" dt="2020-05-23T15:36:41.052" v="265" actId="20577"/>
        <pc:sldMkLst>
          <pc:docMk/>
          <pc:sldMk cId="1920111014" sldId="256"/>
        </pc:sldMkLst>
        <pc:spChg chg="mod">
          <ac:chgData name="Bill Kindle" userId="d78b1d58cb324423" providerId="Windows Live" clId="Web-{31C6D624-9FED-46A9-836F-546BAE827582}" dt="2020-05-23T15:33:13.584" v="238" actId="20577"/>
          <ac:spMkLst>
            <pc:docMk/>
            <pc:sldMk cId="1920111014" sldId="256"/>
            <ac:spMk id="2" creationId="{00000000-0000-0000-0000-000000000000}"/>
          </ac:spMkLst>
        </pc:spChg>
        <pc:spChg chg="mod">
          <ac:chgData name="Bill Kindle" userId="d78b1d58cb324423" providerId="Windows Live" clId="Web-{31C6D624-9FED-46A9-836F-546BAE827582}" dt="2020-05-23T15:36:41.052" v="265" actId="20577"/>
          <ac:spMkLst>
            <pc:docMk/>
            <pc:sldMk cId="1920111014" sldId="256"/>
            <ac:spMk id="3" creationId="{00000000-0000-0000-0000-000000000000}"/>
          </ac:spMkLst>
        </pc:spChg>
        <pc:spChg chg="add del mod">
          <ac:chgData name="Bill Kindle" userId="d78b1d58cb324423" providerId="Windows Live" clId="Web-{31C6D624-9FED-46A9-836F-546BAE827582}" dt="2020-05-23T15:32:21.162" v="231"/>
          <ac:spMkLst>
            <pc:docMk/>
            <pc:sldMk cId="1920111014" sldId="256"/>
            <ac:spMk id="5" creationId="{32309BFD-2EFF-40FF-8DB3-014FF437FD6B}"/>
          </ac:spMkLst>
        </pc:spChg>
        <pc:picChg chg="add del mod">
          <ac:chgData name="Bill Kindle" userId="d78b1d58cb324423" providerId="Windows Live" clId="Web-{31C6D624-9FED-46A9-836F-546BAE827582}" dt="2020-05-23T15:33:08.834" v="237"/>
          <ac:picMkLst>
            <pc:docMk/>
            <pc:sldMk cId="1920111014" sldId="256"/>
            <ac:picMk id="4" creationId="{1F3FB2CA-A4BD-4D87-B7E4-A170C28A8008}"/>
          </ac:picMkLst>
        </pc:picChg>
        <pc:picChg chg="add mod">
          <ac:chgData name="Bill Kindle" userId="d78b1d58cb324423" providerId="Windows Live" clId="Web-{31C6D624-9FED-46A9-836F-546BAE827582}" dt="2020-05-23T15:33:20.443" v="239" actId="1076"/>
          <ac:picMkLst>
            <pc:docMk/>
            <pc:sldMk cId="1920111014" sldId="256"/>
            <ac:picMk id="6" creationId="{6F215175-7156-45EE-AE3C-6E462ADA4851}"/>
          </ac:picMkLst>
        </pc:picChg>
      </pc:sldChg>
      <pc:sldChg chg="addSp modSp">
        <pc:chgData name="Bill Kindle" userId="d78b1d58cb324423" providerId="Windows Live" clId="Web-{31C6D624-9FED-46A9-836F-546BAE827582}" dt="2020-05-23T15:33:41.381" v="241" actId="1076"/>
        <pc:sldMkLst>
          <pc:docMk/>
          <pc:sldMk cId="2128536031" sldId="257"/>
        </pc:sldMkLst>
        <pc:picChg chg="add mod">
          <ac:chgData name="Bill Kindle" userId="d78b1d58cb324423" providerId="Windows Live" clId="Web-{31C6D624-9FED-46A9-836F-546BAE827582}" dt="2020-05-23T15:33:41.381" v="241" actId="1076"/>
          <ac:picMkLst>
            <pc:docMk/>
            <pc:sldMk cId="2128536031" sldId="257"/>
            <ac:picMk id="2" creationId="{79D36245-0AA6-4E15-8D4F-21E201ABAABD}"/>
          </ac:picMkLst>
        </pc:picChg>
      </pc:sldChg>
      <pc:sldChg chg="addSp modSp">
        <pc:chgData name="Bill Kindle" userId="d78b1d58cb324423" providerId="Windows Live" clId="Web-{31C6D624-9FED-46A9-836F-546BAE827582}" dt="2020-05-23T15:34:21.162" v="247" actId="1076"/>
        <pc:sldMkLst>
          <pc:docMk/>
          <pc:sldMk cId="3847750985" sldId="258"/>
        </pc:sldMkLst>
        <pc:picChg chg="add mod">
          <ac:chgData name="Bill Kindle" userId="d78b1d58cb324423" providerId="Windows Live" clId="Web-{31C6D624-9FED-46A9-836F-546BAE827582}" dt="2020-05-23T15:34:21.162" v="247" actId="1076"/>
          <ac:picMkLst>
            <pc:docMk/>
            <pc:sldMk cId="3847750985" sldId="258"/>
            <ac:picMk id="4" creationId="{D5160405-0D88-4574-8F14-B2580A837523}"/>
          </ac:picMkLst>
        </pc:picChg>
      </pc:sldChg>
      <pc:sldChg chg="del">
        <pc:chgData name="Bill Kindle" userId="d78b1d58cb324423" providerId="Windows Live" clId="Web-{31C6D624-9FED-46A9-836F-546BAE827582}" dt="2020-05-23T15:34:09.474" v="245"/>
        <pc:sldMkLst>
          <pc:docMk/>
          <pc:sldMk cId="4135151317" sldId="260"/>
        </pc:sldMkLst>
      </pc:sldChg>
      <pc:sldChg chg="addSp modSp">
        <pc:chgData name="Bill Kindle" userId="d78b1d58cb324423" providerId="Windows Live" clId="Web-{31C6D624-9FED-46A9-836F-546BAE827582}" dt="2020-05-23T15:34:29.896" v="249" actId="1076"/>
        <pc:sldMkLst>
          <pc:docMk/>
          <pc:sldMk cId="2215894925" sldId="261"/>
        </pc:sldMkLst>
        <pc:picChg chg="add mod">
          <ac:chgData name="Bill Kindle" userId="d78b1d58cb324423" providerId="Windows Live" clId="Web-{31C6D624-9FED-46A9-836F-546BAE827582}" dt="2020-05-23T15:34:29.896" v="249" actId="1076"/>
          <ac:picMkLst>
            <pc:docMk/>
            <pc:sldMk cId="2215894925" sldId="261"/>
            <ac:picMk id="3" creationId="{383B79C7-7686-481C-9367-8FE7F97F78B6}"/>
          </ac:picMkLst>
        </pc:picChg>
      </pc:sldChg>
      <pc:sldChg chg="addSp modSp">
        <pc:chgData name="Bill Kindle" userId="d78b1d58cb324423" providerId="Windows Live" clId="Web-{31C6D624-9FED-46A9-836F-546BAE827582}" dt="2020-05-23T15:34:40.521" v="251" actId="1076"/>
        <pc:sldMkLst>
          <pc:docMk/>
          <pc:sldMk cId="465021443" sldId="262"/>
        </pc:sldMkLst>
        <pc:picChg chg="add mod">
          <ac:chgData name="Bill Kindle" userId="d78b1d58cb324423" providerId="Windows Live" clId="Web-{31C6D624-9FED-46A9-836F-546BAE827582}" dt="2020-05-23T15:34:40.521" v="251" actId="1076"/>
          <ac:picMkLst>
            <pc:docMk/>
            <pc:sldMk cId="465021443" sldId="262"/>
            <ac:picMk id="2" creationId="{EA7BEF60-29DF-42B7-839D-3B0380C118B9}"/>
          </ac:picMkLst>
        </pc:picChg>
      </pc:sldChg>
      <pc:sldChg chg="addSp delSp modSp">
        <pc:chgData name="Bill Kindle" userId="d78b1d58cb324423" providerId="Windows Live" clId="Web-{31C6D624-9FED-46A9-836F-546BAE827582}" dt="2020-05-23T15:34:52.459" v="253" actId="1076"/>
        <pc:sldMkLst>
          <pc:docMk/>
          <pc:sldMk cId="1797304117" sldId="263"/>
        </pc:sldMkLst>
        <pc:spChg chg="del">
          <ac:chgData name="Bill Kindle" userId="d78b1d58cb324423" providerId="Windows Live" clId="Web-{31C6D624-9FED-46A9-836F-546BAE827582}" dt="2020-05-23T15:34:47.146" v="252"/>
          <ac:spMkLst>
            <pc:docMk/>
            <pc:sldMk cId="1797304117" sldId="263"/>
            <ac:spMk id="6" creationId="{00000000-0000-0000-0000-000000000000}"/>
          </ac:spMkLst>
        </pc:spChg>
        <pc:picChg chg="add mod ord">
          <ac:chgData name="Bill Kindle" userId="d78b1d58cb324423" providerId="Windows Live" clId="Web-{31C6D624-9FED-46A9-836F-546BAE827582}" dt="2020-05-23T15:34:52.459" v="253" actId="1076"/>
          <ac:picMkLst>
            <pc:docMk/>
            <pc:sldMk cId="1797304117" sldId="263"/>
            <ac:picMk id="3" creationId="{5A810324-27A3-4F1C-8280-FEA7B425E918}"/>
          </ac:picMkLst>
        </pc:picChg>
      </pc:sldChg>
      <pc:sldChg chg="addSp delSp modSp del">
        <pc:chgData name="Bill Kindle" userId="d78b1d58cb324423" providerId="Windows Live" clId="Web-{31C6D624-9FED-46A9-836F-546BAE827582}" dt="2020-05-23T15:35:24.615" v="262"/>
        <pc:sldMkLst>
          <pc:docMk/>
          <pc:sldMk cId="1160959328" sldId="266"/>
        </pc:sldMkLst>
        <pc:spChg chg="add del">
          <ac:chgData name="Bill Kindle" userId="d78b1d58cb324423" providerId="Windows Live" clId="Web-{31C6D624-9FED-46A9-836F-546BAE827582}" dt="2020-05-23T15:35:20.724" v="261"/>
          <ac:spMkLst>
            <pc:docMk/>
            <pc:sldMk cId="1160959328" sldId="266"/>
            <ac:spMk id="6" creationId="{00000000-0000-0000-0000-000000000000}"/>
          </ac:spMkLst>
        </pc:spChg>
        <pc:picChg chg="add del mod ord modCrop">
          <ac:chgData name="Bill Kindle" userId="d78b1d58cb324423" providerId="Windows Live" clId="Web-{31C6D624-9FED-46A9-836F-546BAE827582}" dt="2020-05-23T15:35:05.396" v="257"/>
          <ac:picMkLst>
            <pc:docMk/>
            <pc:sldMk cId="1160959328" sldId="266"/>
            <ac:picMk id="3" creationId="{897C6FA7-C05A-443D-B2F8-249387D7832B}"/>
          </ac:picMkLst>
        </pc:picChg>
        <pc:picChg chg="add del mod ord modCrop">
          <ac:chgData name="Bill Kindle" userId="d78b1d58cb324423" providerId="Windows Live" clId="Web-{31C6D624-9FED-46A9-836F-546BAE827582}" dt="2020-05-23T15:35:12.802" v="259"/>
          <ac:picMkLst>
            <pc:docMk/>
            <pc:sldMk cId="1160959328" sldId="266"/>
            <ac:picMk id="5" creationId="{F1CFCBDE-30B1-4B0F-AF56-81357C9AD270}"/>
          </ac:picMkLst>
        </pc:picChg>
        <pc:picChg chg="add del mod ord modCrop">
          <ac:chgData name="Bill Kindle" userId="d78b1d58cb324423" providerId="Windows Live" clId="Web-{31C6D624-9FED-46A9-836F-546BAE827582}" dt="2020-05-23T15:35:20.724" v="261"/>
          <ac:picMkLst>
            <pc:docMk/>
            <pc:sldMk cId="1160959328" sldId="266"/>
            <ac:picMk id="7" creationId="{20E7ACBD-DADF-464D-A974-82EE6AE34628}"/>
          </ac:picMkLst>
        </pc:picChg>
      </pc:sldChg>
      <pc:sldChg chg="del">
        <pc:chgData name="Bill Kindle" userId="d78b1d58cb324423" providerId="Windows Live" clId="Web-{31C6D624-9FED-46A9-836F-546BAE827582}" dt="2020-05-23T15:33:50.849" v="242"/>
        <pc:sldMkLst>
          <pc:docMk/>
          <pc:sldMk cId="3965807363" sldId="267"/>
        </pc:sldMkLst>
      </pc:sldChg>
      <pc:sldChg chg="del">
        <pc:chgData name="Bill Kindle" userId="d78b1d58cb324423" providerId="Windows Live" clId="Web-{31C6D624-9FED-46A9-836F-546BAE827582}" dt="2020-05-23T15:33:57.037" v="243"/>
        <pc:sldMkLst>
          <pc:docMk/>
          <pc:sldMk cId="223730991" sldId="268"/>
        </pc:sldMkLst>
      </pc:sldChg>
      <pc:sldChg chg="del">
        <pc:chgData name="Bill Kindle" userId="d78b1d58cb324423" providerId="Windows Live" clId="Web-{31C6D624-9FED-46A9-836F-546BAE827582}" dt="2020-05-23T15:34:04.521" v="244"/>
        <pc:sldMkLst>
          <pc:docMk/>
          <pc:sldMk cId="1989555738" sldId="269"/>
        </pc:sldMkLst>
      </pc:sldChg>
    </pc:docChg>
  </pc:docChgLst>
  <pc:docChgLst>
    <pc:chgData name="Bill Kindle" userId="d78b1d58cb324423" providerId="Windows Live" clId="Web-{2307232A-2C14-4075-9030-5BC0CA8DDC22}"/>
    <pc:docChg chg="addSld modSld">
      <pc:chgData name="Bill Kindle" userId="d78b1d58cb324423" providerId="Windows Live" clId="Web-{2307232A-2C14-4075-9030-5BC0CA8DDC22}" dt="2020-05-28T02:27:19.406" v="1275" actId="20577"/>
      <pc:docMkLst>
        <pc:docMk/>
      </pc:docMkLst>
      <pc:sldChg chg="modSp">
        <pc:chgData name="Bill Kindle" userId="d78b1d58cb324423" providerId="Windows Live" clId="Web-{2307232A-2C14-4075-9030-5BC0CA8DDC22}" dt="2020-05-28T02:23:43.358" v="995" actId="20577"/>
        <pc:sldMkLst>
          <pc:docMk/>
          <pc:sldMk cId="2128536031" sldId="257"/>
        </pc:sldMkLst>
        <pc:spChg chg="mod">
          <ac:chgData name="Bill Kindle" userId="d78b1d58cb324423" providerId="Windows Live" clId="Web-{2307232A-2C14-4075-9030-5BC0CA8DDC22}" dt="2020-05-28T02:18:35.543" v="559" actId="20577"/>
          <ac:spMkLst>
            <pc:docMk/>
            <pc:sldMk cId="2128536031" sldId="257"/>
            <ac:spMk id="13" creationId="{00000000-0000-0000-0000-000000000000}"/>
          </ac:spMkLst>
        </pc:spChg>
        <pc:spChg chg="mod">
          <ac:chgData name="Bill Kindle" userId="d78b1d58cb324423" providerId="Windows Live" clId="Web-{2307232A-2C14-4075-9030-5BC0CA8DDC22}" dt="2020-05-28T02:23:43.358" v="995" actId="20577"/>
          <ac:spMkLst>
            <pc:docMk/>
            <pc:sldMk cId="2128536031" sldId="257"/>
            <ac:spMk id="14" creationId="{00000000-0000-0000-0000-000000000000}"/>
          </ac:spMkLst>
        </pc:spChg>
      </pc:sldChg>
      <pc:sldChg chg="modSp">
        <pc:chgData name="Bill Kindle" userId="d78b1d58cb324423" providerId="Windows Live" clId="Web-{2307232A-2C14-4075-9030-5BC0CA8DDC22}" dt="2020-05-28T02:17:25.480" v="483" actId="20577"/>
        <pc:sldMkLst>
          <pc:docMk/>
          <pc:sldMk cId="3847750985" sldId="258"/>
        </pc:sldMkLst>
        <pc:spChg chg="mod">
          <ac:chgData name="Bill Kindle" userId="d78b1d58cb324423" providerId="Windows Live" clId="Web-{2307232A-2C14-4075-9030-5BC0CA8DDC22}" dt="2020-05-28T02:17:25.480" v="483" actId="20577"/>
          <ac:spMkLst>
            <pc:docMk/>
            <pc:sldMk cId="3847750985" sldId="258"/>
            <ac:spMk id="2" creationId="{00000000-0000-0000-0000-000000000000}"/>
          </ac:spMkLst>
        </pc:spChg>
        <pc:spChg chg="mod">
          <ac:chgData name="Bill Kindle" userId="d78b1d58cb324423" providerId="Windows Live" clId="Web-{2307232A-2C14-4075-9030-5BC0CA8DDC22}" dt="2020-05-28T02:17:16.636" v="478" actId="20577"/>
          <ac:spMkLst>
            <pc:docMk/>
            <pc:sldMk cId="3847750985" sldId="258"/>
            <ac:spMk id="3" creationId="{00000000-0000-0000-0000-000000000000}"/>
          </ac:spMkLst>
        </pc:spChg>
      </pc:sldChg>
      <pc:sldChg chg="modSp add replId">
        <pc:chgData name="Bill Kindle" userId="d78b1d58cb324423" providerId="Windows Live" clId="Web-{2307232A-2C14-4075-9030-5BC0CA8DDC22}" dt="2020-05-28T02:25:19.202" v="1123" actId="20577"/>
        <pc:sldMkLst>
          <pc:docMk/>
          <pc:sldMk cId="2062718633" sldId="264"/>
        </pc:sldMkLst>
        <pc:spChg chg="mod">
          <ac:chgData name="Bill Kindle" userId="d78b1d58cb324423" providerId="Windows Live" clId="Web-{2307232A-2C14-4075-9030-5BC0CA8DDC22}" dt="2020-05-28T02:24:14.624" v="1014" actId="20577"/>
          <ac:spMkLst>
            <pc:docMk/>
            <pc:sldMk cId="2062718633" sldId="264"/>
            <ac:spMk id="2" creationId="{00000000-0000-0000-0000-000000000000}"/>
          </ac:spMkLst>
        </pc:spChg>
        <pc:spChg chg="mod">
          <ac:chgData name="Bill Kindle" userId="d78b1d58cb324423" providerId="Windows Live" clId="Web-{2307232A-2C14-4075-9030-5BC0CA8DDC22}" dt="2020-05-28T02:25:19.202" v="1123" actId="20577"/>
          <ac:spMkLst>
            <pc:docMk/>
            <pc:sldMk cId="2062718633" sldId="264"/>
            <ac:spMk id="3" creationId="{00000000-0000-0000-0000-000000000000}"/>
          </ac:spMkLst>
        </pc:spChg>
      </pc:sldChg>
      <pc:sldChg chg="modSp add replId">
        <pc:chgData name="Bill Kindle" userId="d78b1d58cb324423" providerId="Windows Live" clId="Web-{2307232A-2C14-4075-9030-5BC0CA8DDC22}" dt="2020-05-28T02:25:49.624" v="1154" actId="20577"/>
        <pc:sldMkLst>
          <pc:docMk/>
          <pc:sldMk cId="541628224" sldId="265"/>
        </pc:sldMkLst>
        <pc:spChg chg="mod">
          <ac:chgData name="Bill Kindle" userId="d78b1d58cb324423" providerId="Windows Live" clId="Web-{2307232A-2C14-4075-9030-5BC0CA8DDC22}" dt="2020-05-28T02:25:36.952" v="1137" actId="20577"/>
          <ac:spMkLst>
            <pc:docMk/>
            <pc:sldMk cId="541628224" sldId="265"/>
            <ac:spMk id="2" creationId="{00000000-0000-0000-0000-000000000000}"/>
          </ac:spMkLst>
        </pc:spChg>
        <pc:spChg chg="mod">
          <ac:chgData name="Bill Kindle" userId="d78b1d58cb324423" providerId="Windows Live" clId="Web-{2307232A-2C14-4075-9030-5BC0CA8DDC22}" dt="2020-05-28T02:25:49.624" v="1154" actId="20577"/>
          <ac:spMkLst>
            <pc:docMk/>
            <pc:sldMk cId="541628224" sldId="265"/>
            <ac:spMk id="3" creationId="{00000000-0000-0000-0000-000000000000}"/>
          </ac:spMkLst>
        </pc:spChg>
      </pc:sldChg>
      <pc:sldChg chg="modSp add replId">
        <pc:chgData name="Bill Kindle" userId="d78b1d58cb324423" providerId="Windows Live" clId="Web-{2307232A-2C14-4075-9030-5BC0CA8DDC22}" dt="2020-05-28T02:26:44.249" v="1222" actId="20577"/>
        <pc:sldMkLst>
          <pc:docMk/>
          <pc:sldMk cId="2621957527" sldId="266"/>
        </pc:sldMkLst>
        <pc:spChg chg="mod">
          <ac:chgData name="Bill Kindle" userId="d78b1d58cb324423" providerId="Windows Live" clId="Web-{2307232A-2C14-4075-9030-5BC0CA8DDC22}" dt="2020-05-28T02:26:14.671" v="1165" actId="20577"/>
          <ac:spMkLst>
            <pc:docMk/>
            <pc:sldMk cId="2621957527" sldId="266"/>
            <ac:spMk id="2" creationId="{00000000-0000-0000-0000-000000000000}"/>
          </ac:spMkLst>
        </pc:spChg>
        <pc:spChg chg="mod">
          <ac:chgData name="Bill Kindle" userId="d78b1d58cb324423" providerId="Windows Live" clId="Web-{2307232A-2C14-4075-9030-5BC0CA8DDC22}" dt="2020-05-28T02:26:44.249" v="1222" actId="20577"/>
          <ac:spMkLst>
            <pc:docMk/>
            <pc:sldMk cId="2621957527" sldId="266"/>
            <ac:spMk id="3" creationId="{00000000-0000-0000-0000-000000000000}"/>
          </ac:spMkLst>
        </pc:spChg>
      </pc:sldChg>
      <pc:sldChg chg="modSp add replId">
        <pc:chgData name="Bill Kindle" userId="d78b1d58cb324423" providerId="Windows Live" clId="Web-{2307232A-2C14-4075-9030-5BC0CA8DDC22}" dt="2020-05-28T02:27:19.406" v="1274" actId="20577"/>
        <pc:sldMkLst>
          <pc:docMk/>
          <pc:sldMk cId="2960552194" sldId="267"/>
        </pc:sldMkLst>
        <pc:spChg chg="mod">
          <ac:chgData name="Bill Kindle" userId="d78b1d58cb324423" providerId="Windows Live" clId="Web-{2307232A-2C14-4075-9030-5BC0CA8DDC22}" dt="2020-05-28T02:27:03.750" v="1229" actId="20577"/>
          <ac:spMkLst>
            <pc:docMk/>
            <pc:sldMk cId="2960552194" sldId="267"/>
            <ac:spMk id="2" creationId="{00000000-0000-0000-0000-000000000000}"/>
          </ac:spMkLst>
        </pc:spChg>
        <pc:spChg chg="mod">
          <ac:chgData name="Bill Kindle" userId="d78b1d58cb324423" providerId="Windows Live" clId="Web-{2307232A-2C14-4075-9030-5BC0CA8DDC22}" dt="2020-05-28T02:27:19.406" v="1274" actId="20577"/>
          <ac:spMkLst>
            <pc:docMk/>
            <pc:sldMk cId="2960552194" sldId="267"/>
            <ac:spMk id="3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6/10/2020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6/10/2020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t>Click to edit Master subtitle style</a:t>
            </a:r>
          </a:p>
        </p:txBody>
      </p:sp>
      <p:grpSp>
        <p:nvGrpSpPr>
          <p:cNvPr id="256" name="line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6/10/2020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line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6/10/2020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6/10/2020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5" name="line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6/10/2020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6/10/2020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6/10/2020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6/10/2020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6/10/2020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5" name="frame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6/10/2020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" name="frame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6/10/2020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/>
              <a:pPr/>
              <a:t>6/10/2020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zabbix.com/forum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www.zabbix.com/manuals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zabbix.com/support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Monitoring </a:t>
            </a:r>
            <a:r>
              <a:rPr lang="en-US" dirty="0" err="1"/>
              <a:t>ESXi</a:t>
            </a:r>
            <a:r>
              <a:rPr lang="en-US" dirty="0"/>
              <a:t> 7.0 With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Enterprise-grade monitoring on a </a:t>
            </a:r>
            <a:r>
              <a:rPr lang="en-US" dirty="0" smtClean="0"/>
              <a:t>$0 - 3.00 </a:t>
            </a:r>
            <a:r>
              <a:rPr lang="en-US" dirty="0"/>
              <a:t>budget  </a:t>
            </a:r>
          </a:p>
        </p:txBody>
      </p:sp>
      <p:pic>
        <p:nvPicPr>
          <p:cNvPr id="6" name="Picture 6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6F215175-7156-45EE-AE3C-6E462ADA48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0874" y="3943128"/>
            <a:ext cx="1524003" cy="39928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5842" y="778453"/>
            <a:ext cx="2670279" cy="1646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4592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Items &amp; Triggers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do they do?</a:t>
            </a:r>
            <a:endParaRPr lang="en-US" dirty="0"/>
          </a:p>
        </p:txBody>
      </p:sp>
      <p:pic>
        <p:nvPicPr>
          <p:cNvPr id="4" name="Picture 4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D5160405-0D88-4574-8F14-B2580A8375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423" y="6460621"/>
            <a:ext cx="1524003" cy="399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957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 smtClean="0"/>
              <a:t>Item</a:t>
            </a:r>
            <a:endParaRPr lang="en-US" sz="6000" dirty="0"/>
          </a:p>
        </p:txBody>
      </p:sp>
      <p:pic>
        <p:nvPicPr>
          <p:cNvPr id="3" name="Picture 3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383B79C7-7686-481C-9367-8FE7F97F78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8" y="6460621"/>
            <a:ext cx="1524003" cy="399289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529231" y="2743200"/>
            <a:ext cx="6092825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200" dirty="0" smtClean="0"/>
              <a:t>- </a:t>
            </a:r>
            <a:r>
              <a:rPr lang="en-US" sz="3200" i="1" dirty="0"/>
              <a:t>a particular piece of data that you want to receive off of a host, a metric of data.</a:t>
            </a:r>
            <a:r>
              <a:rPr lang="en-US" sz="3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48179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 smtClean="0"/>
              <a:t>Trigger</a:t>
            </a:r>
            <a:endParaRPr lang="en-US" sz="6000" dirty="0"/>
          </a:p>
        </p:txBody>
      </p:sp>
      <p:pic>
        <p:nvPicPr>
          <p:cNvPr id="3" name="Picture 3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383B79C7-7686-481C-9367-8FE7F97F78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8" y="6460621"/>
            <a:ext cx="1524003" cy="399289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503573" y="1981200"/>
            <a:ext cx="951818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- </a:t>
            </a:r>
            <a:r>
              <a:rPr lang="en-US" sz="3200" i="1" dirty="0"/>
              <a:t>a logical expression that defines a problem threshold and is used to “evaluate” data received in items.</a:t>
            </a:r>
            <a:r>
              <a:rPr lang="en-US" sz="3200" dirty="0"/>
              <a:t> </a:t>
            </a:r>
          </a:p>
          <a:p>
            <a:r>
              <a:rPr lang="en-US" sz="3200" dirty="0"/>
              <a:t>When received data are above the threshold, triggers go from 'Ok' into a 'Problem' state. When received data are below the threshold, triggers stay in/return to an 'Ok' state. </a:t>
            </a:r>
          </a:p>
        </p:txBody>
      </p:sp>
    </p:spTree>
    <p:extLst>
      <p:ext uri="{BB962C8B-B14F-4D97-AF65-F5344CB8AC3E}">
        <p14:creationId xmlns:p14="http://schemas.microsoft.com/office/powerpoint/2010/main" val="103609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Ways to Learn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Support options and documentation</a:t>
            </a:r>
            <a:endParaRPr lang="en-US" dirty="0"/>
          </a:p>
        </p:txBody>
      </p:sp>
      <p:pic>
        <p:nvPicPr>
          <p:cNvPr id="4" name="Picture 4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D5160405-0D88-4574-8F14-B2580A8375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423" y="6460621"/>
            <a:ext cx="1524003" cy="399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552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Help</a:t>
            </a:r>
            <a:endParaRPr lang="en-US" dirty="0"/>
          </a:p>
        </p:txBody>
      </p:sp>
      <p:pic>
        <p:nvPicPr>
          <p:cNvPr id="3" name="Picture 3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383B79C7-7686-481C-9367-8FE7F97F78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8" y="6460621"/>
            <a:ext cx="1524003" cy="39928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36612" y="2209800"/>
            <a:ext cx="10591800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3200" dirty="0" smtClean="0">
                <a:hlinkClick r:id="rId3"/>
              </a:rPr>
              <a:t>https</a:t>
            </a:r>
            <a:r>
              <a:rPr lang="en-US" sz="3200" dirty="0">
                <a:hlinkClick r:id="rId3"/>
              </a:rPr>
              <a:t>://www.zabbix.com/forum</a:t>
            </a:r>
            <a:r>
              <a:rPr lang="en-US" sz="3200" dirty="0" smtClean="0">
                <a:hlinkClick r:id="rId3"/>
              </a:rPr>
              <a:t>/</a:t>
            </a:r>
            <a:r>
              <a:rPr lang="en-US" sz="3200" dirty="0" smtClean="0"/>
              <a:t> | Zabbix User Forums</a:t>
            </a:r>
          </a:p>
          <a:p>
            <a:pPr algn="ctr">
              <a:lnSpc>
                <a:spcPct val="90000"/>
              </a:lnSpc>
            </a:pPr>
            <a:endParaRPr lang="en-US" sz="3200" dirty="0"/>
          </a:p>
          <a:p>
            <a:pPr algn="ctr">
              <a:lnSpc>
                <a:spcPct val="90000"/>
              </a:lnSpc>
            </a:pPr>
            <a:r>
              <a:rPr lang="en-US" sz="3200" dirty="0">
                <a:hlinkClick r:id="rId4"/>
              </a:rPr>
              <a:t>https://</a:t>
            </a:r>
            <a:r>
              <a:rPr lang="en-US" sz="3200" dirty="0" smtClean="0">
                <a:hlinkClick r:id="rId4"/>
              </a:rPr>
              <a:t>www.zabbix.com/manuals</a:t>
            </a:r>
            <a:r>
              <a:rPr lang="en-US" sz="3200" dirty="0" smtClean="0"/>
              <a:t> | Zabbix Documentation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836612" y="4573445"/>
            <a:ext cx="10069717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3200" dirty="0" smtClean="0"/>
              <a:t>Both are excellent resources!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215894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Help (Paid Support Plans)</a:t>
            </a:r>
            <a:endParaRPr lang="en-US" dirty="0"/>
          </a:p>
        </p:txBody>
      </p:sp>
      <p:pic>
        <p:nvPicPr>
          <p:cNvPr id="3" name="Picture 3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383B79C7-7686-481C-9367-8FE7F97F78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8" y="6460621"/>
            <a:ext cx="1524003" cy="39928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36612" y="2209800"/>
            <a:ext cx="10591800" cy="978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3200" dirty="0" smtClean="0"/>
              <a:t>If you want paid technical support direct from Zabbix,</a:t>
            </a:r>
          </a:p>
          <a:p>
            <a:pPr algn="ctr">
              <a:lnSpc>
                <a:spcPct val="90000"/>
              </a:lnSpc>
            </a:pPr>
            <a:r>
              <a:rPr lang="en-US" sz="3200" dirty="0" smtClean="0"/>
              <a:t> multi-tier plans are available for purchase: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869530" y="3613564"/>
            <a:ext cx="10069717" cy="978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3200" dirty="0">
                <a:hlinkClick r:id="rId3"/>
              </a:rPr>
              <a:t>https://</a:t>
            </a:r>
            <a:r>
              <a:rPr lang="en-US" sz="3200" dirty="0" smtClean="0">
                <a:hlinkClick r:id="rId3"/>
              </a:rPr>
              <a:t>www.zabbix.com/support</a:t>
            </a:r>
            <a:endParaRPr lang="en-US" sz="3200" dirty="0" smtClean="0"/>
          </a:p>
          <a:p>
            <a:pPr algn="ctr">
              <a:lnSpc>
                <a:spcPct val="90000"/>
              </a:lnSpc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052362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EA7BEF60-29DF-42B7-839D-3B0380C118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423" y="6460621"/>
            <a:ext cx="1524003" cy="39928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808412" y="2743200"/>
            <a:ext cx="4648200" cy="100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6600" dirty="0" smtClean="0"/>
              <a:t>Questions?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465021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EA7BEF60-29DF-42B7-839D-3B0380C118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423" y="6460621"/>
            <a:ext cx="1524003" cy="39928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290070" y="762000"/>
            <a:ext cx="8763000" cy="100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6600" dirty="0" smtClean="0"/>
              <a:t>Thanks for Attending!</a:t>
            </a:r>
            <a:endParaRPr lang="en-US" sz="6600" dirty="0"/>
          </a:p>
        </p:txBody>
      </p:sp>
      <p:sp>
        <p:nvSpPr>
          <p:cNvPr id="4" name="Text Placeholder 3"/>
          <p:cNvSpPr txBox="1">
            <a:spLocks/>
          </p:cNvSpPr>
          <p:nvPr/>
        </p:nvSpPr>
        <p:spPr>
          <a:xfrm>
            <a:off x="1847225" y="5405044"/>
            <a:ext cx="2743200" cy="293475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72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4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33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18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47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76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smtClean="0"/>
              <a:t>LinkedIn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8212" y="3276600"/>
            <a:ext cx="2021227" cy="202122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7012" y="3276600"/>
            <a:ext cx="2021227" cy="2021227"/>
          </a:xfrm>
          <a:prstGeom prst="rect">
            <a:avLst/>
          </a:prstGeom>
        </p:spPr>
      </p:pic>
      <p:sp>
        <p:nvSpPr>
          <p:cNvPr id="7" name="Text Placeholder 3"/>
          <p:cNvSpPr txBox="1">
            <a:spLocks/>
          </p:cNvSpPr>
          <p:nvPr/>
        </p:nvSpPr>
        <p:spPr>
          <a:xfrm>
            <a:off x="7486025" y="5405043"/>
            <a:ext cx="2743200" cy="293475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72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4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33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18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47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76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err="1" smtClean="0"/>
              <a:t>Github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933431" y="2519470"/>
            <a:ext cx="2570787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400" dirty="0" smtClean="0"/>
              <a:t>Connect with me on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7562225" y="2120304"/>
            <a:ext cx="2590800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400" dirty="0" smtClean="0"/>
              <a:t>Download presentation materials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98676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2"/>
          <p:cNvSpPr txBox="1">
            <a:spLocks/>
          </p:cNvSpPr>
          <p:nvPr/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smtClean="0"/>
              <a:t>Who is this guy? </a:t>
            </a:r>
            <a:endParaRPr lang="en-US" sz="6000" dirty="0"/>
          </a:p>
        </p:txBody>
      </p:sp>
      <p:sp>
        <p:nvSpPr>
          <p:cNvPr id="8" name="Content Placeholder 13"/>
          <p:cNvSpPr txBox="1">
            <a:spLocks/>
          </p:cNvSpPr>
          <p:nvPr/>
        </p:nvSpPr>
        <p:spPr>
          <a:xfrm>
            <a:off x="1522413" y="1904999"/>
            <a:ext cx="5791199" cy="47244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344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630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916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Bill Kindle – </a:t>
            </a:r>
            <a:r>
              <a:rPr lang="en-US" b="1" dirty="0" smtClean="0"/>
              <a:t>Systems Administrator</a:t>
            </a:r>
          </a:p>
          <a:p>
            <a:r>
              <a:rPr lang="en-US" b="1" dirty="0" smtClean="0"/>
              <a:t>Contributor </a:t>
            </a:r>
            <a:r>
              <a:rPr lang="en-US" dirty="0" smtClean="0"/>
              <a:t>to </a:t>
            </a:r>
            <a:r>
              <a:rPr lang="en-US" i="1" dirty="0" smtClean="0"/>
              <a:t>The PowerShell Conference Book vol. 2 / A </a:t>
            </a:r>
            <a:r>
              <a:rPr lang="en-US" b="1" i="1" dirty="0" smtClean="0"/>
              <a:t>Editor</a:t>
            </a:r>
            <a:r>
              <a:rPr lang="en-US" i="1" dirty="0" smtClean="0"/>
              <a:t> for vol. 3</a:t>
            </a:r>
          </a:p>
          <a:p>
            <a:r>
              <a:rPr lang="en-US" b="1" dirty="0" smtClean="0"/>
              <a:t>Guest Writer </a:t>
            </a:r>
            <a:r>
              <a:rPr lang="en-US" dirty="0" smtClean="0"/>
              <a:t>for </a:t>
            </a:r>
            <a:r>
              <a:rPr lang="en-US" i="1" dirty="0" smtClean="0"/>
              <a:t>AdamTheAutomator.com</a:t>
            </a:r>
            <a:r>
              <a:rPr lang="en-US" dirty="0" smtClean="0"/>
              <a:t> and </a:t>
            </a:r>
            <a:r>
              <a:rPr lang="en-US" b="1" dirty="0" smtClean="0"/>
              <a:t>Content Contributor </a:t>
            </a:r>
            <a:r>
              <a:rPr lang="en-US" dirty="0" smtClean="0"/>
              <a:t>at </a:t>
            </a:r>
            <a:r>
              <a:rPr lang="en-US" i="1" dirty="0" smtClean="0"/>
              <a:t>TechSnips.io</a:t>
            </a:r>
          </a:p>
          <a:p>
            <a:r>
              <a:rPr lang="en-US" dirty="0" smtClean="0"/>
              <a:t>Is really into model railroading and trains</a:t>
            </a:r>
          </a:p>
          <a:p>
            <a:r>
              <a:rPr lang="en-US" b="1" dirty="0" smtClean="0"/>
              <a:t>Father</a:t>
            </a:r>
            <a:r>
              <a:rPr lang="en-US" dirty="0" smtClean="0"/>
              <a:t> of two wonderful, sticky, little people who don’t pay rent. </a:t>
            </a:r>
          </a:p>
          <a:p>
            <a:r>
              <a:rPr lang="en-US" b="1" dirty="0" smtClean="0"/>
              <a:t>Husband</a:t>
            </a:r>
            <a:r>
              <a:rPr lang="en-US" dirty="0" smtClean="0"/>
              <a:t> to a loving wife whom he’d be absolutely lost without.</a:t>
            </a:r>
          </a:p>
        </p:txBody>
      </p:sp>
      <p:pic>
        <p:nvPicPr>
          <p:cNvPr id="9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7012" y="1752600"/>
            <a:ext cx="3657601" cy="3657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341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Will Be Covered: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What Zabbix is and isn’t</a:t>
            </a:r>
          </a:p>
          <a:p>
            <a:r>
              <a:rPr lang="en-US" dirty="0" smtClean="0"/>
              <a:t>System requirements</a:t>
            </a:r>
          </a:p>
          <a:p>
            <a:r>
              <a:rPr lang="en-US" dirty="0" smtClean="0"/>
              <a:t>Installing </a:t>
            </a:r>
            <a:r>
              <a:rPr lang="en-US" dirty="0" smtClean="0"/>
              <a:t>Zabbix Server</a:t>
            </a:r>
            <a:endParaRPr lang="en-US" dirty="0"/>
          </a:p>
          <a:p>
            <a:r>
              <a:rPr lang="en-US" dirty="0" smtClean="0"/>
              <a:t>Configuring </a:t>
            </a:r>
            <a:r>
              <a:rPr lang="en-US" dirty="0" smtClean="0"/>
              <a:t>Zabbix Server</a:t>
            </a:r>
            <a:endParaRPr lang="en-US" dirty="0"/>
          </a:p>
          <a:p>
            <a:r>
              <a:rPr lang="en-US" dirty="0" smtClean="0"/>
              <a:t>Dime Tour </a:t>
            </a:r>
            <a:r>
              <a:rPr lang="en-US" dirty="0"/>
              <a:t>of </a:t>
            </a:r>
            <a:r>
              <a:rPr lang="en-US" dirty="0" smtClean="0"/>
              <a:t>the Zabbix </a:t>
            </a:r>
            <a:r>
              <a:rPr lang="en-US" dirty="0" smtClean="0"/>
              <a:t>Web Frontend</a:t>
            </a:r>
            <a:endParaRPr lang="en-US" dirty="0"/>
          </a:p>
          <a:p>
            <a:r>
              <a:rPr lang="en-US" dirty="0" smtClean="0"/>
              <a:t>Items &amp; Triggers</a:t>
            </a:r>
            <a:endParaRPr lang="en-US" dirty="0" smtClean="0"/>
          </a:p>
          <a:p>
            <a:r>
              <a:rPr lang="en-US" dirty="0" smtClean="0"/>
              <a:t>Where </a:t>
            </a:r>
            <a:r>
              <a:rPr lang="en-US" dirty="0"/>
              <a:t>to get help and </a:t>
            </a:r>
            <a:r>
              <a:rPr lang="en-US" dirty="0" smtClean="0"/>
              <a:t>available training </a:t>
            </a:r>
            <a:r>
              <a:rPr lang="en-US" dirty="0"/>
              <a:t>options</a:t>
            </a:r>
          </a:p>
          <a:p>
            <a:endParaRPr lang="en-US" dirty="0"/>
          </a:p>
        </p:txBody>
      </p:sp>
      <p:pic>
        <p:nvPicPr>
          <p:cNvPr id="2" name="Picture 2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79D36245-0AA6-4E15-8D4F-21E201ABAA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8" y="6460621"/>
            <a:ext cx="1524003" cy="399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Systems &amp; Tools Being Used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Zabbix 5.0 </a:t>
            </a:r>
            <a:r>
              <a:rPr lang="en-US" dirty="0" smtClean="0"/>
              <a:t>LTS</a:t>
            </a:r>
            <a:endParaRPr lang="en-US" dirty="0"/>
          </a:p>
          <a:p>
            <a:r>
              <a:rPr lang="en-US" dirty="0" smtClean="0"/>
              <a:t>Ubuntu </a:t>
            </a:r>
            <a:r>
              <a:rPr lang="en-US" dirty="0" smtClean="0"/>
              <a:t>Server 20.04 LTS VM</a:t>
            </a:r>
            <a:endParaRPr lang="en-US" dirty="0"/>
          </a:p>
          <a:p>
            <a:r>
              <a:rPr lang="en-US" dirty="0" smtClean="0"/>
              <a:t>VMware </a:t>
            </a:r>
            <a:r>
              <a:rPr lang="en-US" dirty="0" err="1" smtClean="0"/>
              <a:t>ESXi</a:t>
            </a:r>
            <a:r>
              <a:rPr lang="en-US" dirty="0" smtClean="0"/>
              <a:t> 7.0</a:t>
            </a:r>
            <a:endParaRPr lang="en-US" dirty="0"/>
          </a:p>
          <a:p>
            <a:r>
              <a:rPr lang="en-US" dirty="0" smtClean="0"/>
              <a:t>PowerShell 7.0.1 / Windows Terminal (For SSH Remoting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 smtClean="0"/>
              <a:t>Text Editor (in this case, </a:t>
            </a:r>
            <a:r>
              <a:rPr lang="en-US" dirty="0" err="1" smtClean="0"/>
              <a:t>nano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pic>
        <p:nvPicPr>
          <p:cNvPr id="2" name="Picture 2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79D36245-0AA6-4E15-8D4F-21E201ABAA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8" y="6460621"/>
            <a:ext cx="1524003" cy="399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036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Zabbix 5.0 LTS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Walkthrough </a:t>
            </a:r>
            <a:endParaRPr lang="en-US" dirty="0"/>
          </a:p>
        </p:txBody>
      </p:sp>
      <p:pic>
        <p:nvPicPr>
          <p:cNvPr id="4" name="Picture 4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D5160405-0D88-4574-8F14-B2580A8375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423" y="6460621"/>
            <a:ext cx="1524003" cy="399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750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4094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Configuring </a:t>
            </a:r>
            <a:r>
              <a:rPr lang="en-US" dirty="0" smtClean="0"/>
              <a:t>Zabbix Server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Prepare for Monitoring VMware Hosts &amp; Guests</a:t>
            </a:r>
          </a:p>
        </p:txBody>
      </p:sp>
      <p:pic>
        <p:nvPicPr>
          <p:cNvPr id="4" name="Picture 4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D5160405-0D88-4574-8F14-B2580A8375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423" y="6460621"/>
            <a:ext cx="1524003" cy="399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718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66607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Zabbix Web Frontend Tour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Dashboards and Details</a:t>
            </a:r>
          </a:p>
        </p:txBody>
      </p:sp>
      <p:pic>
        <p:nvPicPr>
          <p:cNvPr id="4" name="Picture 4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D5160405-0D88-4574-8F14-B2580A8375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423" y="6460621"/>
            <a:ext cx="1524003" cy="399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62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2124</TotalTime>
  <Words>337</Words>
  <Application>Microsoft Office PowerPoint</Application>
  <PresentationFormat>Custom</PresentationFormat>
  <Paragraphs>53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Consolas</vt:lpstr>
      <vt:lpstr>Corbel</vt:lpstr>
      <vt:lpstr>Chalkboard 16x9</vt:lpstr>
      <vt:lpstr>Monitoring ESXi 7.0 With </vt:lpstr>
      <vt:lpstr>PowerPoint Presentation</vt:lpstr>
      <vt:lpstr>What Will Be Covered:</vt:lpstr>
      <vt:lpstr>Systems &amp; Tools Being Used</vt:lpstr>
      <vt:lpstr>Installing Zabbix 5.0 LTS</vt:lpstr>
      <vt:lpstr>PowerPoint Presentation</vt:lpstr>
      <vt:lpstr>Configuring Zabbix Server</vt:lpstr>
      <vt:lpstr>PowerPoint Presentation</vt:lpstr>
      <vt:lpstr>Zabbix Web Frontend Tour</vt:lpstr>
      <vt:lpstr>PowerPoint Presentation</vt:lpstr>
      <vt:lpstr>Items &amp; Triggers</vt:lpstr>
      <vt:lpstr>Item</vt:lpstr>
      <vt:lpstr>Trigger</vt:lpstr>
      <vt:lpstr>More Ways to Learn</vt:lpstr>
      <vt:lpstr>Getting Help</vt:lpstr>
      <vt:lpstr>Getting Help (Paid Support Plans)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/>
  <cp:lastModifiedBy>Kindle, Bill</cp:lastModifiedBy>
  <cp:revision>214</cp:revision>
  <dcterms:created xsi:type="dcterms:W3CDTF">2014-04-17T22:18:44Z</dcterms:created>
  <dcterms:modified xsi:type="dcterms:W3CDTF">2020-06-10T15:35:23Z</dcterms:modified>
</cp:coreProperties>
</file>