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0" r:id="rId3"/>
    <p:sldId id="257" r:id="rId4"/>
    <p:sldId id="276" r:id="rId5"/>
    <p:sldId id="258" r:id="rId6"/>
    <p:sldId id="275" r:id="rId7"/>
    <p:sldId id="264" r:id="rId8"/>
    <p:sldId id="274" r:id="rId9"/>
    <p:sldId id="265" r:id="rId10"/>
    <p:sldId id="273" r:id="rId11"/>
    <p:sldId id="266" r:id="rId12"/>
    <p:sldId id="268" r:id="rId13"/>
    <p:sldId id="269" r:id="rId14"/>
    <p:sldId id="267" r:id="rId15"/>
    <p:sldId id="261" r:id="rId16"/>
    <p:sldId id="277" r:id="rId17"/>
    <p:sldId id="262" r:id="rId18"/>
    <p:sldId id="271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9187221-ED59-4F09-9326-7D9C7C5C9175}">
          <p14:sldIdLst>
            <p14:sldId id="256"/>
            <p14:sldId id="270"/>
          </p14:sldIdLst>
        </p14:section>
        <p14:section name="Demos" id="{1D9939F8-1E0D-4489-8099-E1E31015B812}">
          <p14:sldIdLst>
            <p14:sldId id="257"/>
            <p14:sldId id="276"/>
            <p14:sldId id="258"/>
            <p14:sldId id="275"/>
            <p14:sldId id="264"/>
            <p14:sldId id="274"/>
            <p14:sldId id="265"/>
            <p14:sldId id="273"/>
            <p14:sldId id="266"/>
            <p14:sldId id="268"/>
            <p14:sldId id="269"/>
            <p14:sldId id="267"/>
            <p14:sldId id="261"/>
            <p14:sldId id="277"/>
            <p14:sldId id="26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7232A-2C14-4075-9030-5BC0CA8DDC22}" v="1292" dt="2020-05-28T02:27:19.406"/>
    <p1510:client id="{31C6D624-9FED-46A9-836F-546BAE827582}" v="283" dt="2020-05-23T15:36:42.41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120" d="100"/>
          <a:sy n="120" d="100"/>
        </p:scale>
        <p:origin x="120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Kindle" userId="d78b1d58cb324423" providerId="Windows Live" clId="Web-{31C6D624-9FED-46A9-836F-546BAE827582}"/>
    <pc:docChg chg="delSld modSld">
      <pc:chgData name="Bill Kindle" userId="d78b1d58cb324423" providerId="Windows Live" clId="Web-{31C6D624-9FED-46A9-836F-546BAE827582}" dt="2020-05-23T15:36:42.130" v="267" actId="20577"/>
      <pc:docMkLst>
        <pc:docMk/>
      </pc:docMkLst>
      <pc:sldChg chg="addSp delSp modSp">
        <pc:chgData name="Bill Kindle" userId="d78b1d58cb324423" providerId="Windows Live" clId="Web-{31C6D624-9FED-46A9-836F-546BAE827582}" dt="2020-05-23T15:36:41.052" v="265" actId="20577"/>
        <pc:sldMkLst>
          <pc:docMk/>
          <pc:sldMk cId="1920111014" sldId="256"/>
        </pc:sldMkLst>
        <pc:spChg chg="mod">
          <ac:chgData name="Bill Kindle" userId="d78b1d58cb324423" providerId="Windows Live" clId="Web-{31C6D624-9FED-46A9-836F-546BAE827582}" dt="2020-05-23T15:33:13.584" v="238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Bill Kindle" userId="d78b1d58cb324423" providerId="Windows Live" clId="Web-{31C6D624-9FED-46A9-836F-546BAE827582}" dt="2020-05-23T15:36:41.052" v="265" actId="20577"/>
          <ac:spMkLst>
            <pc:docMk/>
            <pc:sldMk cId="1920111014" sldId="256"/>
            <ac:spMk id="3" creationId="{00000000-0000-0000-0000-000000000000}"/>
          </ac:spMkLst>
        </pc:spChg>
        <pc:spChg chg="add del mod">
          <ac:chgData name="Bill Kindle" userId="d78b1d58cb324423" providerId="Windows Live" clId="Web-{31C6D624-9FED-46A9-836F-546BAE827582}" dt="2020-05-23T15:32:21.162" v="231"/>
          <ac:spMkLst>
            <pc:docMk/>
            <pc:sldMk cId="1920111014" sldId="256"/>
            <ac:spMk id="5" creationId="{32309BFD-2EFF-40FF-8DB3-014FF437FD6B}"/>
          </ac:spMkLst>
        </pc:spChg>
        <pc:picChg chg="add del mod">
          <ac:chgData name="Bill Kindle" userId="d78b1d58cb324423" providerId="Windows Live" clId="Web-{31C6D624-9FED-46A9-836F-546BAE827582}" dt="2020-05-23T15:33:08.834" v="237"/>
          <ac:picMkLst>
            <pc:docMk/>
            <pc:sldMk cId="1920111014" sldId="256"/>
            <ac:picMk id="4" creationId="{1F3FB2CA-A4BD-4D87-B7E4-A170C28A8008}"/>
          </ac:picMkLst>
        </pc:picChg>
        <pc:picChg chg="add mod">
          <ac:chgData name="Bill Kindle" userId="d78b1d58cb324423" providerId="Windows Live" clId="Web-{31C6D624-9FED-46A9-836F-546BAE827582}" dt="2020-05-23T15:33:20.443" v="239" actId="1076"/>
          <ac:picMkLst>
            <pc:docMk/>
            <pc:sldMk cId="1920111014" sldId="256"/>
            <ac:picMk id="6" creationId="{6F215175-7156-45EE-AE3C-6E462ADA4851}"/>
          </ac:picMkLst>
        </pc:picChg>
      </pc:sldChg>
      <pc:sldChg chg="addSp modSp">
        <pc:chgData name="Bill Kindle" userId="d78b1d58cb324423" providerId="Windows Live" clId="Web-{31C6D624-9FED-46A9-836F-546BAE827582}" dt="2020-05-23T15:33:41.381" v="241" actId="1076"/>
        <pc:sldMkLst>
          <pc:docMk/>
          <pc:sldMk cId="2128536031" sldId="257"/>
        </pc:sldMkLst>
        <pc:picChg chg="add mod">
          <ac:chgData name="Bill Kindle" userId="d78b1d58cb324423" providerId="Windows Live" clId="Web-{31C6D624-9FED-46A9-836F-546BAE827582}" dt="2020-05-23T15:33:41.381" v="241" actId="1076"/>
          <ac:picMkLst>
            <pc:docMk/>
            <pc:sldMk cId="2128536031" sldId="257"/>
            <ac:picMk id="2" creationId="{79D36245-0AA6-4E15-8D4F-21E201ABAABD}"/>
          </ac:picMkLst>
        </pc:picChg>
      </pc:sldChg>
      <pc:sldChg chg="addSp modSp">
        <pc:chgData name="Bill Kindle" userId="d78b1d58cb324423" providerId="Windows Live" clId="Web-{31C6D624-9FED-46A9-836F-546BAE827582}" dt="2020-05-23T15:34:21.162" v="247" actId="1076"/>
        <pc:sldMkLst>
          <pc:docMk/>
          <pc:sldMk cId="3847750985" sldId="258"/>
        </pc:sldMkLst>
        <pc:picChg chg="add mod">
          <ac:chgData name="Bill Kindle" userId="d78b1d58cb324423" providerId="Windows Live" clId="Web-{31C6D624-9FED-46A9-836F-546BAE827582}" dt="2020-05-23T15:34:21.162" v="247" actId="1076"/>
          <ac:picMkLst>
            <pc:docMk/>
            <pc:sldMk cId="3847750985" sldId="258"/>
            <ac:picMk id="4" creationId="{D5160405-0D88-4574-8F14-B2580A837523}"/>
          </ac:picMkLst>
        </pc:picChg>
      </pc:sldChg>
      <pc:sldChg chg="del">
        <pc:chgData name="Bill Kindle" userId="d78b1d58cb324423" providerId="Windows Live" clId="Web-{31C6D624-9FED-46A9-836F-546BAE827582}" dt="2020-05-23T15:34:09.474" v="245"/>
        <pc:sldMkLst>
          <pc:docMk/>
          <pc:sldMk cId="4135151317" sldId="260"/>
        </pc:sldMkLst>
      </pc:sldChg>
      <pc:sldChg chg="addSp modSp">
        <pc:chgData name="Bill Kindle" userId="d78b1d58cb324423" providerId="Windows Live" clId="Web-{31C6D624-9FED-46A9-836F-546BAE827582}" dt="2020-05-23T15:34:29.896" v="249" actId="1076"/>
        <pc:sldMkLst>
          <pc:docMk/>
          <pc:sldMk cId="2215894925" sldId="261"/>
        </pc:sldMkLst>
        <pc:picChg chg="add mod">
          <ac:chgData name="Bill Kindle" userId="d78b1d58cb324423" providerId="Windows Live" clId="Web-{31C6D624-9FED-46A9-836F-546BAE827582}" dt="2020-05-23T15:34:29.896" v="249" actId="1076"/>
          <ac:picMkLst>
            <pc:docMk/>
            <pc:sldMk cId="2215894925" sldId="261"/>
            <ac:picMk id="3" creationId="{383B79C7-7686-481C-9367-8FE7F97F78B6}"/>
          </ac:picMkLst>
        </pc:picChg>
      </pc:sldChg>
      <pc:sldChg chg="addSp modSp">
        <pc:chgData name="Bill Kindle" userId="d78b1d58cb324423" providerId="Windows Live" clId="Web-{31C6D624-9FED-46A9-836F-546BAE827582}" dt="2020-05-23T15:34:40.521" v="251" actId="1076"/>
        <pc:sldMkLst>
          <pc:docMk/>
          <pc:sldMk cId="465021443" sldId="262"/>
        </pc:sldMkLst>
        <pc:picChg chg="add mod">
          <ac:chgData name="Bill Kindle" userId="d78b1d58cb324423" providerId="Windows Live" clId="Web-{31C6D624-9FED-46A9-836F-546BAE827582}" dt="2020-05-23T15:34:40.521" v="251" actId="1076"/>
          <ac:picMkLst>
            <pc:docMk/>
            <pc:sldMk cId="465021443" sldId="262"/>
            <ac:picMk id="2" creationId="{EA7BEF60-29DF-42B7-839D-3B0380C118B9}"/>
          </ac:picMkLst>
        </pc:picChg>
      </pc:sldChg>
      <pc:sldChg chg="addSp delSp modSp">
        <pc:chgData name="Bill Kindle" userId="d78b1d58cb324423" providerId="Windows Live" clId="Web-{31C6D624-9FED-46A9-836F-546BAE827582}" dt="2020-05-23T15:34:52.459" v="253" actId="1076"/>
        <pc:sldMkLst>
          <pc:docMk/>
          <pc:sldMk cId="1797304117" sldId="263"/>
        </pc:sldMkLst>
        <pc:spChg chg="del">
          <ac:chgData name="Bill Kindle" userId="d78b1d58cb324423" providerId="Windows Live" clId="Web-{31C6D624-9FED-46A9-836F-546BAE827582}" dt="2020-05-23T15:34:47.146" v="252"/>
          <ac:spMkLst>
            <pc:docMk/>
            <pc:sldMk cId="1797304117" sldId="263"/>
            <ac:spMk id="6" creationId="{00000000-0000-0000-0000-000000000000}"/>
          </ac:spMkLst>
        </pc:spChg>
        <pc:picChg chg="add mod ord">
          <ac:chgData name="Bill Kindle" userId="d78b1d58cb324423" providerId="Windows Live" clId="Web-{31C6D624-9FED-46A9-836F-546BAE827582}" dt="2020-05-23T15:34:52.459" v="253" actId="1076"/>
          <ac:picMkLst>
            <pc:docMk/>
            <pc:sldMk cId="1797304117" sldId="263"/>
            <ac:picMk id="3" creationId="{5A810324-27A3-4F1C-8280-FEA7B425E918}"/>
          </ac:picMkLst>
        </pc:picChg>
      </pc:sldChg>
      <pc:sldChg chg="addSp delSp modSp del">
        <pc:chgData name="Bill Kindle" userId="d78b1d58cb324423" providerId="Windows Live" clId="Web-{31C6D624-9FED-46A9-836F-546BAE827582}" dt="2020-05-23T15:35:24.615" v="262"/>
        <pc:sldMkLst>
          <pc:docMk/>
          <pc:sldMk cId="1160959328" sldId="266"/>
        </pc:sldMkLst>
        <pc:spChg chg="add del">
          <ac:chgData name="Bill Kindle" userId="d78b1d58cb324423" providerId="Windows Live" clId="Web-{31C6D624-9FED-46A9-836F-546BAE827582}" dt="2020-05-23T15:35:20.724" v="261"/>
          <ac:spMkLst>
            <pc:docMk/>
            <pc:sldMk cId="1160959328" sldId="266"/>
            <ac:spMk id="6" creationId="{00000000-0000-0000-0000-000000000000}"/>
          </ac:spMkLst>
        </pc:spChg>
        <pc:picChg chg="add del mod ord modCrop">
          <ac:chgData name="Bill Kindle" userId="d78b1d58cb324423" providerId="Windows Live" clId="Web-{31C6D624-9FED-46A9-836F-546BAE827582}" dt="2020-05-23T15:35:05.396" v="257"/>
          <ac:picMkLst>
            <pc:docMk/>
            <pc:sldMk cId="1160959328" sldId="266"/>
            <ac:picMk id="3" creationId="{897C6FA7-C05A-443D-B2F8-249387D7832B}"/>
          </ac:picMkLst>
        </pc:picChg>
        <pc:picChg chg="add del mod ord modCrop">
          <ac:chgData name="Bill Kindle" userId="d78b1d58cb324423" providerId="Windows Live" clId="Web-{31C6D624-9FED-46A9-836F-546BAE827582}" dt="2020-05-23T15:35:12.802" v="259"/>
          <ac:picMkLst>
            <pc:docMk/>
            <pc:sldMk cId="1160959328" sldId="266"/>
            <ac:picMk id="5" creationId="{F1CFCBDE-30B1-4B0F-AF56-81357C9AD270}"/>
          </ac:picMkLst>
        </pc:picChg>
        <pc:picChg chg="add del mod ord modCrop">
          <ac:chgData name="Bill Kindle" userId="d78b1d58cb324423" providerId="Windows Live" clId="Web-{31C6D624-9FED-46A9-836F-546BAE827582}" dt="2020-05-23T15:35:20.724" v="261"/>
          <ac:picMkLst>
            <pc:docMk/>
            <pc:sldMk cId="1160959328" sldId="266"/>
            <ac:picMk id="7" creationId="{20E7ACBD-DADF-464D-A974-82EE6AE34628}"/>
          </ac:picMkLst>
        </pc:picChg>
      </pc:sldChg>
      <pc:sldChg chg="del">
        <pc:chgData name="Bill Kindle" userId="d78b1d58cb324423" providerId="Windows Live" clId="Web-{31C6D624-9FED-46A9-836F-546BAE827582}" dt="2020-05-23T15:33:50.849" v="242"/>
        <pc:sldMkLst>
          <pc:docMk/>
          <pc:sldMk cId="3965807363" sldId="267"/>
        </pc:sldMkLst>
      </pc:sldChg>
      <pc:sldChg chg="del">
        <pc:chgData name="Bill Kindle" userId="d78b1d58cb324423" providerId="Windows Live" clId="Web-{31C6D624-9FED-46A9-836F-546BAE827582}" dt="2020-05-23T15:33:57.037" v="243"/>
        <pc:sldMkLst>
          <pc:docMk/>
          <pc:sldMk cId="223730991" sldId="268"/>
        </pc:sldMkLst>
      </pc:sldChg>
      <pc:sldChg chg="del">
        <pc:chgData name="Bill Kindle" userId="d78b1d58cb324423" providerId="Windows Live" clId="Web-{31C6D624-9FED-46A9-836F-546BAE827582}" dt="2020-05-23T15:34:04.521" v="244"/>
        <pc:sldMkLst>
          <pc:docMk/>
          <pc:sldMk cId="1989555738" sldId="269"/>
        </pc:sldMkLst>
      </pc:sldChg>
    </pc:docChg>
  </pc:docChgLst>
  <pc:docChgLst>
    <pc:chgData name="Bill Kindle" userId="d78b1d58cb324423" providerId="Windows Live" clId="Web-{2307232A-2C14-4075-9030-5BC0CA8DDC22}"/>
    <pc:docChg chg="addSld modSld">
      <pc:chgData name="Bill Kindle" userId="d78b1d58cb324423" providerId="Windows Live" clId="Web-{2307232A-2C14-4075-9030-5BC0CA8DDC22}" dt="2020-05-28T02:27:19.406" v="1275" actId="20577"/>
      <pc:docMkLst>
        <pc:docMk/>
      </pc:docMkLst>
      <pc:sldChg chg="modSp">
        <pc:chgData name="Bill Kindle" userId="d78b1d58cb324423" providerId="Windows Live" clId="Web-{2307232A-2C14-4075-9030-5BC0CA8DDC22}" dt="2020-05-28T02:23:43.358" v="995" actId="20577"/>
        <pc:sldMkLst>
          <pc:docMk/>
          <pc:sldMk cId="2128536031" sldId="257"/>
        </pc:sldMkLst>
        <pc:spChg chg="mod">
          <ac:chgData name="Bill Kindle" userId="d78b1d58cb324423" providerId="Windows Live" clId="Web-{2307232A-2C14-4075-9030-5BC0CA8DDC22}" dt="2020-05-28T02:18:35.543" v="559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3:43.358" v="995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Bill Kindle" userId="d78b1d58cb324423" providerId="Windows Live" clId="Web-{2307232A-2C14-4075-9030-5BC0CA8DDC22}" dt="2020-05-28T02:17:25.480" v="483" actId="20577"/>
        <pc:sldMkLst>
          <pc:docMk/>
          <pc:sldMk cId="3847750985" sldId="258"/>
        </pc:sldMkLst>
        <pc:spChg chg="mod">
          <ac:chgData name="Bill Kindle" userId="d78b1d58cb324423" providerId="Windows Live" clId="Web-{2307232A-2C14-4075-9030-5BC0CA8DDC22}" dt="2020-05-28T02:17:25.480" v="483" actId="20577"/>
          <ac:spMkLst>
            <pc:docMk/>
            <pc:sldMk cId="3847750985" sldId="258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17:16.636" v="478" actId="20577"/>
          <ac:spMkLst>
            <pc:docMk/>
            <pc:sldMk cId="3847750985" sldId="258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5:19.202" v="1123" actId="20577"/>
        <pc:sldMkLst>
          <pc:docMk/>
          <pc:sldMk cId="2062718633" sldId="264"/>
        </pc:sldMkLst>
        <pc:spChg chg="mod">
          <ac:chgData name="Bill Kindle" userId="d78b1d58cb324423" providerId="Windows Live" clId="Web-{2307232A-2C14-4075-9030-5BC0CA8DDC22}" dt="2020-05-28T02:24:14.624" v="1014" actId="20577"/>
          <ac:spMkLst>
            <pc:docMk/>
            <pc:sldMk cId="2062718633" sldId="264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5:19.202" v="1123" actId="20577"/>
          <ac:spMkLst>
            <pc:docMk/>
            <pc:sldMk cId="2062718633" sldId="264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5:49.624" v="1154" actId="20577"/>
        <pc:sldMkLst>
          <pc:docMk/>
          <pc:sldMk cId="541628224" sldId="265"/>
        </pc:sldMkLst>
        <pc:spChg chg="mod">
          <ac:chgData name="Bill Kindle" userId="d78b1d58cb324423" providerId="Windows Live" clId="Web-{2307232A-2C14-4075-9030-5BC0CA8DDC22}" dt="2020-05-28T02:25:36.952" v="1137" actId="20577"/>
          <ac:spMkLst>
            <pc:docMk/>
            <pc:sldMk cId="541628224" sldId="265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5:49.624" v="1154" actId="20577"/>
          <ac:spMkLst>
            <pc:docMk/>
            <pc:sldMk cId="541628224" sldId="265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6:44.249" v="1222" actId="20577"/>
        <pc:sldMkLst>
          <pc:docMk/>
          <pc:sldMk cId="2621957527" sldId="266"/>
        </pc:sldMkLst>
        <pc:spChg chg="mod">
          <ac:chgData name="Bill Kindle" userId="d78b1d58cb324423" providerId="Windows Live" clId="Web-{2307232A-2C14-4075-9030-5BC0CA8DDC22}" dt="2020-05-28T02:26:14.671" v="1165" actId="20577"/>
          <ac:spMkLst>
            <pc:docMk/>
            <pc:sldMk cId="2621957527" sldId="266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6:44.249" v="1222" actId="20577"/>
          <ac:spMkLst>
            <pc:docMk/>
            <pc:sldMk cId="2621957527" sldId="266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7:19.406" v="1274" actId="20577"/>
        <pc:sldMkLst>
          <pc:docMk/>
          <pc:sldMk cId="2960552194" sldId="267"/>
        </pc:sldMkLst>
        <pc:spChg chg="mod">
          <ac:chgData name="Bill Kindle" userId="d78b1d58cb324423" providerId="Windows Live" clId="Web-{2307232A-2C14-4075-9030-5BC0CA8DDC22}" dt="2020-05-28T02:27:03.750" v="1229" actId="20577"/>
          <ac:spMkLst>
            <pc:docMk/>
            <pc:sldMk cId="2960552194" sldId="267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7:19.406" v="1274" actId="20577"/>
          <ac:spMkLst>
            <pc:docMk/>
            <pc:sldMk cId="2960552194" sldId="26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6/14/2020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foru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zabbix.com/manua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suppo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</a:t>
            </a:r>
            <a:r>
              <a:rPr lang="en-US" dirty="0" err="1"/>
              <a:t>ESXi</a:t>
            </a:r>
            <a:r>
              <a:rPr lang="en-US" dirty="0"/>
              <a:t> 7.0 With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Enterprise-grade monitoring on a </a:t>
            </a:r>
            <a:r>
              <a:rPr lang="en-US" dirty="0" smtClean="0"/>
              <a:t>$0 - 3.00 </a:t>
            </a:r>
            <a:r>
              <a:rPr lang="en-US" dirty="0"/>
              <a:t>budget  </a:t>
            </a:r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F215175-7156-45EE-AE3C-6E462ADA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74" y="3943128"/>
            <a:ext cx="1524003" cy="399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842" y="778453"/>
            <a:ext cx="2670279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4412" y="2895600"/>
            <a:ext cx="7391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145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&amp; Triggers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they do?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5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Item</a:t>
            </a:r>
            <a:endParaRPr lang="en-US" sz="6000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3B79C7-7686-481C-9367-8FE7F97F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9231" y="2743200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- </a:t>
            </a:r>
            <a:r>
              <a:rPr lang="en-US" sz="3200" i="1" dirty="0"/>
              <a:t>a particular piece of data that you want to receive off of a host, a metric of data.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1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Trigger</a:t>
            </a:r>
            <a:endParaRPr lang="en-US" sz="6000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3B79C7-7686-481C-9367-8FE7F97F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03573" y="1981200"/>
            <a:ext cx="9518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- </a:t>
            </a:r>
            <a:r>
              <a:rPr lang="en-US" sz="3200" i="1" dirty="0"/>
              <a:t>a logical expression that defines a problem threshold and is used to “evaluate” data received in items.</a:t>
            </a:r>
            <a:r>
              <a:rPr lang="en-US" sz="3200" dirty="0"/>
              <a:t> </a:t>
            </a:r>
          </a:p>
          <a:p>
            <a:r>
              <a:rPr lang="en-US" sz="3200" dirty="0"/>
              <a:t>When received data are above the threshold, triggers go from 'Ok' into a 'Problem' state. When received data are below the threshold, triggers stay in/return to an 'Ok' state. </a:t>
            </a:r>
          </a:p>
        </p:txBody>
      </p:sp>
    </p:spTree>
    <p:extLst>
      <p:ext uri="{BB962C8B-B14F-4D97-AF65-F5344CB8AC3E}">
        <p14:creationId xmlns:p14="http://schemas.microsoft.com/office/powerpoint/2010/main" val="1036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Ways to 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options and documentation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3B79C7-7686-481C-9367-8FE7F97F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6612" y="2209800"/>
            <a:ext cx="10591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://www.zabbix.com/forum</a:t>
            </a:r>
            <a:r>
              <a:rPr lang="en-US" sz="3200" dirty="0" smtClean="0">
                <a:hlinkClick r:id="rId3"/>
              </a:rPr>
              <a:t>/</a:t>
            </a:r>
            <a:r>
              <a:rPr lang="en-US" sz="3200" dirty="0" smtClean="0"/>
              <a:t> | Zabbix User Forums</a:t>
            </a:r>
          </a:p>
          <a:p>
            <a:pPr algn="ctr">
              <a:lnSpc>
                <a:spcPct val="90000"/>
              </a:lnSpc>
            </a:pPr>
            <a:endParaRPr lang="en-US" sz="3200" dirty="0"/>
          </a:p>
          <a:p>
            <a:pPr algn="ctr">
              <a:lnSpc>
                <a:spcPct val="90000"/>
              </a:lnSpc>
            </a:pPr>
            <a:r>
              <a:rPr lang="en-US" sz="3200" dirty="0">
                <a:hlinkClick r:id="rId4"/>
              </a:rPr>
              <a:t>https://</a:t>
            </a:r>
            <a:r>
              <a:rPr lang="en-US" sz="3200" dirty="0" smtClean="0">
                <a:hlinkClick r:id="rId4"/>
              </a:rPr>
              <a:t>www.zabbix.com/manuals</a:t>
            </a:r>
            <a:r>
              <a:rPr lang="en-US" sz="3200" dirty="0" smtClean="0"/>
              <a:t> | Zabbix Documentation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6612" y="4573445"/>
            <a:ext cx="1006971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/>
              <a:t>Both are excellent resources!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 (Paid Support Plans)</a:t>
            </a:r>
            <a:endParaRPr lang="en-US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3B79C7-7686-481C-9367-8FE7F97F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6612" y="2209800"/>
            <a:ext cx="105918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/>
              <a:t>If you want paid technical support direct from Zabbix,</a:t>
            </a:r>
          </a:p>
          <a:p>
            <a:pPr algn="ctr">
              <a:lnSpc>
                <a:spcPct val="90000"/>
              </a:lnSpc>
            </a:pPr>
            <a:r>
              <a:rPr lang="en-US" sz="3200" dirty="0" smtClean="0"/>
              <a:t> multi-tier plans are available for purchase: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69530" y="3613564"/>
            <a:ext cx="1006971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www.zabbix.com/support</a:t>
            </a:r>
            <a:endParaRPr lang="en-US" sz="3200" dirty="0" smtClean="0"/>
          </a:p>
          <a:p>
            <a:pPr algn="ctr">
              <a:lnSpc>
                <a:spcPct val="9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236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A7BEF60-29DF-42B7-839D-3B0380C1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8412" y="2743200"/>
            <a:ext cx="46482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A7BEF60-29DF-42B7-839D-3B0380C1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0070" y="762000"/>
            <a:ext cx="7862955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dirty="0" smtClean="0"/>
              <a:t>Thanks for Attending!</a:t>
            </a:r>
            <a:endParaRPr lang="en-US" sz="66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847225" y="5405044"/>
            <a:ext cx="2743200" cy="2934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LinkedIn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3276600"/>
            <a:ext cx="2021227" cy="2021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276600"/>
            <a:ext cx="2021227" cy="2021227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7486025" y="5405043"/>
            <a:ext cx="2743200" cy="2934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3431" y="2744651"/>
            <a:ext cx="257078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Connect with </a:t>
            </a:r>
            <a:r>
              <a:rPr lang="en-US" sz="2400" dirty="0" smtClean="0"/>
              <a:t>me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2225" y="2520921"/>
            <a:ext cx="259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Presentation Materials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86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mtClean="0"/>
              <a:t>Who is this guy? </a:t>
            </a:r>
            <a:endParaRPr lang="en-US" sz="6000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522413" y="1904999"/>
            <a:ext cx="5791199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Bill Kindle – </a:t>
            </a:r>
            <a:r>
              <a:rPr lang="en-US" b="1" dirty="0" smtClean="0"/>
              <a:t>Systems Administrator</a:t>
            </a:r>
          </a:p>
          <a:p>
            <a:r>
              <a:rPr lang="en-US" b="1" dirty="0" smtClean="0"/>
              <a:t>Contributor </a:t>
            </a:r>
            <a:r>
              <a:rPr lang="en-US" dirty="0" smtClean="0"/>
              <a:t>to </a:t>
            </a:r>
            <a:r>
              <a:rPr lang="en-US" i="1" dirty="0" smtClean="0"/>
              <a:t>The PowerShell Conference Book vol. 2 / A </a:t>
            </a:r>
            <a:r>
              <a:rPr lang="en-US" b="1" i="1" dirty="0" smtClean="0"/>
              <a:t>Editor</a:t>
            </a:r>
            <a:r>
              <a:rPr lang="en-US" i="1" dirty="0" smtClean="0"/>
              <a:t> for vol. 3</a:t>
            </a:r>
          </a:p>
          <a:p>
            <a:r>
              <a:rPr lang="en-US" b="1" dirty="0" smtClean="0"/>
              <a:t>Writes </a:t>
            </a:r>
            <a:r>
              <a:rPr lang="en-US" dirty="0" smtClean="0"/>
              <a:t>for </a:t>
            </a:r>
            <a:r>
              <a:rPr lang="en-US" i="1" dirty="0" smtClean="0"/>
              <a:t>AdamTheAutomator.com</a:t>
            </a:r>
            <a:r>
              <a:rPr lang="en-US" dirty="0" smtClean="0"/>
              <a:t> and </a:t>
            </a:r>
            <a:r>
              <a:rPr lang="en-US" b="1" dirty="0" smtClean="0"/>
              <a:t>Content Contributor </a:t>
            </a:r>
            <a:r>
              <a:rPr lang="en-US" dirty="0" smtClean="0"/>
              <a:t>at </a:t>
            </a:r>
            <a:r>
              <a:rPr lang="en-US" i="1" dirty="0" smtClean="0"/>
              <a:t>TechSnips.io</a:t>
            </a:r>
          </a:p>
          <a:p>
            <a:r>
              <a:rPr lang="en-US" dirty="0" smtClean="0"/>
              <a:t>Is really into model railroading and trains</a:t>
            </a:r>
          </a:p>
          <a:p>
            <a:r>
              <a:rPr lang="en-US" b="1" dirty="0" smtClean="0"/>
              <a:t>Father</a:t>
            </a:r>
            <a:r>
              <a:rPr lang="en-US" dirty="0" smtClean="0"/>
              <a:t> of two wonderful, sticky, little people who don’t pay rent. </a:t>
            </a:r>
          </a:p>
          <a:p>
            <a:r>
              <a:rPr lang="en-US" b="1" dirty="0" smtClean="0"/>
              <a:t>Husband</a:t>
            </a:r>
            <a:r>
              <a:rPr lang="en-US" dirty="0" smtClean="0"/>
              <a:t> to a loving wife whom he’d be absolutely lost without.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2133600"/>
            <a:ext cx="3657601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What Will </a:t>
            </a:r>
            <a:r>
              <a:rPr lang="en-US" dirty="0"/>
              <a:t>Be Covered: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What Zabbix is and isn’t</a:t>
            </a:r>
          </a:p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Installing Zabbix Server</a:t>
            </a:r>
            <a:endParaRPr lang="en-US" dirty="0"/>
          </a:p>
          <a:p>
            <a:r>
              <a:rPr lang="en-US" dirty="0" smtClean="0"/>
              <a:t>Configuring Zabbix Server</a:t>
            </a:r>
            <a:endParaRPr lang="en-US" dirty="0"/>
          </a:p>
          <a:p>
            <a:r>
              <a:rPr lang="en-US" dirty="0" smtClean="0"/>
              <a:t>Dime Tour </a:t>
            </a:r>
            <a:r>
              <a:rPr lang="en-US" dirty="0"/>
              <a:t>of </a:t>
            </a:r>
            <a:r>
              <a:rPr lang="en-US" dirty="0" smtClean="0"/>
              <a:t>the Zabbix Web Frontend</a:t>
            </a:r>
            <a:endParaRPr lang="en-US" dirty="0"/>
          </a:p>
          <a:p>
            <a:r>
              <a:rPr lang="en-US" dirty="0" smtClean="0"/>
              <a:t>Items &amp; Triggers</a:t>
            </a:r>
          </a:p>
          <a:p>
            <a:r>
              <a:rPr lang="en-US" dirty="0" smtClean="0"/>
              <a:t>Where </a:t>
            </a:r>
            <a:r>
              <a:rPr lang="en-US" dirty="0"/>
              <a:t>to get help and </a:t>
            </a:r>
            <a:r>
              <a:rPr lang="en-US" dirty="0" smtClean="0"/>
              <a:t>available training </a:t>
            </a:r>
            <a:r>
              <a:rPr lang="en-US" dirty="0"/>
              <a:t>options</a:t>
            </a:r>
          </a:p>
          <a:p>
            <a:endParaRPr lang="en-US" dirty="0"/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9D36245-0AA6-4E15-8D4F-21E201AB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&amp; Tools Being Used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Zabbix 5.0 LTS</a:t>
            </a:r>
            <a:endParaRPr lang="en-US" dirty="0"/>
          </a:p>
          <a:p>
            <a:r>
              <a:rPr lang="en-US" dirty="0" smtClean="0"/>
              <a:t>Ubuntu Server 20.04 </a:t>
            </a:r>
            <a:r>
              <a:rPr lang="en-US" dirty="0" smtClean="0"/>
              <a:t>LTS</a:t>
            </a:r>
            <a:endParaRPr lang="en-US" dirty="0"/>
          </a:p>
          <a:p>
            <a:r>
              <a:rPr lang="en-US" dirty="0" smtClean="0"/>
              <a:t>VMware </a:t>
            </a:r>
            <a:r>
              <a:rPr lang="en-US" dirty="0" err="1" smtClean="0"/>
              <a:t>ESXi</a:t>
            </a:r>
            <a:r>
              <a:rPr lang="en-US" dirty="0" smtClean="0"/>
              <a:t> 7.0</a:t>
            </a:r>
            <a:endParaRPr lang="en-US" dirty="0"/>
          </a:p>
          <a:p>
            <a:r>
              <a:rPr lang="en-US" dirty="0" smtClean="0"/>
              <a:t>PowerShell </a:t>
            </a:r>
            <a:r>
              <a:rPr lang="en-US" dirty="0" smtClean="0"/>
              <a:t>7 </a:t>
            </a:r>
            <a:r>
              <a:rPr lang="en-US" dirty="0" smtClean="0"/>
              <a:t>/ Windows Terminal (For SSH Remoting)</a:t>
            </a:r>
            <a:endParaRPr lang="en-US" dirty="0"/>
          </a:p>
          <a:p>
            <a:r>
              <a:rPr lang="en-US" dirty="0" smtClean="0"/>
              <a:t>Text Editor (in this case, </a:t>
            </a:r>
            <a:r>
              <a:rPr lang="en-US" dirty="0" err="1" smtClean="0"/>
              <a:t>nano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Notes and other material are available on my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QR code link at end of presentation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9D36245-0AA6-4E15-8D4F-21E201AB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Zabbix 5.0 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Walkthrough 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4412" y="2895600"/>
            <a:ext cx="7391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840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Zabbix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 for Monitoring VMware Hosts &amp; Guests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4412" y="2895600"/>
            <a:ext cx="7391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666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ESXi</a:t>
            </a:r>
            <a:r>
              <a:rPr lang="en-US" dirty="0" smtClean="0"/>
              <a:t> with Zabbix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Built-In Templates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</TotalTime>
  <Words>357</Words>
  <Application>Microsoft Office PowerPoint</Application>
  <PresentationFormat>Custom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Corbel</vt:lpstr>
      <vt:lpstr>Chalkboard 16x9</vt:lpstr>
      <vt:lpstr>Monitoring ESXi 7.0 With </vt:lpstr>
      <vt:lpstr>PowerPoint Presentation</vt:lpstr>
      <vt:lpstr>Some of What Will Be Covered:</vt:lpstr>
      <vt:lpstr>Systems &amp; Tools Being Used</vt:lpstr>
      <vt:lpstr>Installing Zabbix 5.0 LTS</vt:lpstr>
      <vt:lpstr>PowerPoint Presentation</vt:lpstr>
      <vt:lpstr>Configuring Zabbix Server</vt:lpstr>
      <vt:lpstr>PowerPoint Presentation</vt:lpstr>
      <vt:lpstr>Monitoring ESXi with Zabbix</vt:lpstr>
      <vt:lpstr>PowerPoint Presentation</vt:lpstr>
      <vt:lpstr>Items &amp; Triggers</vt:lpstr>
      <vt:lpstr>Item</vt:lpstr>
      <vt:lpstr>Trigger</vt:lpstr>
      <vt:lpstr>More Ways to Learn</vt:lpstr>
      <vt:lpstr>Getting Help</vt:lpstr>
      <vt:lpstr>Getting Help (Paid Support Plans)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Kindle, Bill</cp:lastModifiedBy>
  <cp:revision>224</cp:revision>
  <dcterms:created xsi:type="dcterms:W3CDTF">2014-04-17T22:18:44Z</dcterms:created>
  <dcterms:modified xsi:type="dcterms:W3CDTF">2020-06-14T18:51:49Z</dcterms:modified>
</cp:coreProperties>
</file>