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4" r:id="rId10"/>
    <p:sldId id="268" r:id="rId11"/>
    <p:sldId id="267" r:id="rId12"/>
    <p:sldId id="262" r:id="rId13"/>
    <p:sldId id="26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B7137-DF45-45A6-9AF1-5734150611F9}" v="6" dt="2024-04-06T21:24:33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Lange" userId="78ae99f2168186f2" providerId="LiveId" clId="{B29B7137-DF45-45A6-9AF1-5734150611F9}"/>
    <pc:docChg chg="undo custSel addSld modSld">
      <pc:chgData name="Bill Lange" userId="78ae99f2168186f2" providerId="LiveId" clId="{B29B7137-DF45-45A6-9AF1-5734150611F9}" dt="2024-04-11T23:31:59.514" v="4699" actId="20577"/>
      <pc:docMkLst>
        <pc:docMk/>
      </pc:docMkLst>
      <pc:sldChg chg="addSp delSp modSp new mod setBg">
        <pc:chgData name="Bill Lange" userId="78ae99f2168186f2" providerId="LiveId" clId="{B29B7137-DF45-45A6-9AF1-5734150611F9}" dt="2024-04-06T20:56:27.470" v="96" actId="14100"/>
        <pc:sldMkLst>
          <pc:docMk/>
          <pc:sldMk cId="3782616091" sldId="256"/>
        </pc:sldMkLst>
        <pc:spChg chg="mod">
          <ac:chgData name="Bill Lange" userId="78ae99f2168186f2" providerId="LiveId" clId="{B29B7137-DF45-45A6-9AF1-5734150611F9}" dt="2024-04-06T20:56:27.470" v="96" actId="14100"/>
          <ac:spMkLst>
            <pc:docMk/>
            <pc:sldMk cId="3782616091" sldId="256"/>
            <ac:spMk id="2" creationId="{55D923AB-C259-5D67-1447-B8D00770A563}"/>
          </ac:spMkLst>
        </pc:spChg>
        <pc:spChg chg="mod">
          <ac:chgData name="Bill Lange" userId="78ae99f2168186f2" providerId="LiveId" clId="{B29B7137-DF45-45A6-9AF1-5734150611F9}" dt="2024-04-06T20:56:22.022" v="95" actId="14100"/>
          <ac:spMkLst>
            <pc:docMk/>
            <pc:sldMk cId="3782616091" sldId="256"/>
            <ac:spMk id="3" creationId="{3C2D66F5-0725-231B-C030-96060957C209}"/>
          </ac:spMkLst>
        </pc:spChg>
        <pc:spChg chg="add del">
          <ac:chgData name="Bill Lange" userId="78ae99f2168186f2" providerId="LiveId" clId="{B29B7137-DF45-45A6-9AF1-5734150611F9}" dt="2024-04-06T20:55:51.852" v="5" actId="26606"/>
          <ac:spMkLst>
            <pc:docMk/>
            <pc:sldMk cId="3782616091" sldId="256"/>
            <ac:spMk id="10" creationId="{362D44EE-C852-4460-B8B5-C4F2BC20510C}"/>
          </ac:spMkLst>
        </pc:spChg>
        <pc:spChg chg="add del">
          <ac:chgData name="Bill Lange" userId="78ae99f2168186f2" providerId="LiveId" clId="{B29B7137-DF45-45A6-9AF1-5734150611F9}" dt="2024-04-06T20:55:51.852" v="5" actId="26606"/>
          <ac:spMkLst>
            <pc:docMk/>
            <pc:sldMk cId="3782616091" sldId="256"/>
            <ac:spMk id="12" creationId="{658970D8-8D1D-4B5C-894B-E871CC86543D}"/>
          </ac:spMkLst>
        </pc:spChg>
        <pc:spChg chg="add del">
          <ac:chgData name="Bill Lange" userId="78ae99f2168186f2" providerId="LiveId" clId="{B29B7137-DF45-45A6-9AF1-5734150611F9}" dt="2024-04-06T20:55:51.852" v="5" actId="26606"/>
          <ac:spMkLst>
            <pc:docMk/>
            <pc:sldMk cId="3782616091" sldId="256"/>
            <ac:spMk id="14" creationId="{F227E5B6-9132-43CA-B503-37A18562ADF2}"/>
          </ac:spMkLst>
        </pc:spChg>
        <pc:spChg chg="add del">
          <ac:chgData name="Bill Lange" userId="78ae99f2168186f2" providerId="LiveId" clId="{B29B7137-DF45-45A6-9AF1-5734150611F9}" dt="2024-04-06T20:55:51.852" v="5" actId="26606"/>
          <ac:spMkLst>
            <pc:docMk/>
            <pc:sldMk cId="3782616091" sldId="256"/>
            <ac:spMk id="16" creationId="{03C2051E-A88D-48E5-BACF-AAED17892722}"/>
          </ac:spMkLst>
        </pc:spChg>
        <pc:spChg chg="add del">
          <ac:chgData name="Bill Lange" userId="78ae99f2168186f2" providerId="LiveId" clId="{B29B7137-DF45-45A6-9AF1-5734150611F9}" dt="2024-04-06T20:55:51.852" v="5" actId="26606"/>
          <ac:spMkLst>
            <pc:docMk/>
            <pc:sldMk cId="3782616091" sldId="256"/>
            <ac:spMk id="18" creationId="{7821A508-2985-4905-874A-527429BAABFA}"/>
          </ac:spMkLst>
        </pc:spChg>
        <pc:spChg chg="add del">
          <ac:chgData name="Bill Lange" userId="78ae99f2168186f2" providerId="LiveId" clId="{B29B7137-DF45-45A6-9AF1-5734150611F9}" dt="2024-04-06T20:55:51.852" v="5" actId="26606"/>
          <ac:spMkLst>
            <pc:docMk/>
            <pc:sldMk cId="3782616091" sldId="256"/>
            <ac:spMk id="20" creationId="{D2929CB1-0E3C-4B2D-ADC5-0154FB33BA44}"/>
          </ac:spMkLst>
        </pc:spChg>
        <pc:spChg chg="add del">
          <ac:chgData name="Bill Lange" userId="78ae99f2168186f2" providerId="LiveId" clId="{B29B7137-DF45-45A6-9AF1-5734150611F9}" dt="2024-04-06T20:55:51.852" v="5" actId="26606"/>
          <ac:spMkLst>
            <pc:docMk/>
            <pc:sldMk cId="3782616091" sldId="256"/>
            <ac:spMk id="22" creationId="{5F2F0C84-BE8C-4DC2-A6D3-30349A801D5C}"/>
          </ac:spMkLst>
        </pc:spChg>
        <pc:spChg chg="add">
          <ac:chgData name="Bill Lange" userId="78ae99f2168186f2" providerId="LiveId" clId="{B29B7137-DF45-45A6-9AF1-5734150611F9}" dt="2024-04-06T20:55:51.862" v="6" actId="26606"/>
          <ac:spMkLst>
            <pc:docMk/>
            <pc:sldMk cId="3782616091" sldId="256"/>
            <ac:spMk id="24" creationId="{B7BD7FCF-A254-4A97-A15C-319B67622677}"/>
          </ac:spMkLst>
        </pc:spChg>
        <pc:spChg chg="add">
          <ac:chgData name="Bill Lange" userId="78ae99f2168186f2" providerId="LiveId" clId="{B29B7137-DF45-45A6-9AF1-5734150611F9}" dt="2024-04-06T20:55:51.862" v="6" actId="26606"/>
          <ac:spMkLst>
            <pc:docMk/>
            <pc:sldMk cId="3782616091" sldId="256"/>
            <ac:spMk id="25" creationId="{52FFAF72-6204-4676-9C6F-9A4CC4D91805}"/>
          </ac:spMkLst>
        </pc:spChg>
        <pc:picChg chg="add mod">
          <ac:chgData name="Bill Lange" userId="78ae99f2168186f2" providerId="LiveId" clId="{B29B7137-DF45-45A6-9AF1-5734150611F9}" dt="2024-04-06T20:55:51.862" v="6" actId="26606"/>
          <ac:picMkLst>
            <pc:docMk/>
            <pc:sldMk cId="3782616091" sldId="256"/>
            <ac:picMk id="5" creationId="{92211708-BDE0-FA24-2857-4676A401B6F0}"/>
          </ac:picMkLst>
        </pc:picChg>
      </pc:sldChg>
      <pc:sldChg chg="addSp delSp modSp new mod">
        <pc:chgData name="Bill Lange" userId="78ae99f2168186f2" providerId="LiveId" clId="{B29B7137-DF45-45A6-9AF1-5734150611F9}" dt="2024-04-06T21:27:02.045" v="1640" actId="255"/>
        <pc:sldMkLst>
          <pc:docMk/>
          <pc:sldMk cId="4008996905" sldId="257"/>
        </pc:sldMkLst>
        <pc:spChg chg="mod">
          <ac:chgData name="Bill Lange" userId="78ae99f2168186f2" providerId="LiveId" clId="{B29B7137-DF45-45A6-9AF1-5734150611F9}" dt="2024-04-06T20:56:41.887" v="104" actId="20577"/>
          <ac:spMkLst>
            <pc:docMk/>
            <pc:sldMk cId="4008996905" sldId="257"/>
            <ac:spMk id="2" creationId="{103CE33B-E63C-5BD2-BBEE-A0A9CE4C47DB}"/>
          </ac:spMkLst>
        </pc:spChg>
        <pc:spChg chg="mod">
          <ac:chgData name="Bill Lange" userId="78ae99f2168186f2" providerId="LiveId" clId="{B29B7137-DF45-45A6-9AF1-5734150611F9}" dt="2024-04-06T21:24:59.481" v="1575" actId="20577"/>
          <ac:spMkLst>
            <pc:docMk/>
            <pc:sldMk cId="4008996905" sldId="257"/>
            <ac:spMk id="3" creationId="{6CF51109-1205-F23B-C30C-FAE20FE89834}"/>
          </ac:spMkLst>
        </pc:spChg>
        <pc:spChg chg="add del mod">
          <ac:chgData name="Bill Lange" userId="78ae99f2168186f2" providerId="LiveId" clId="{B29B7137-DF45-45A6-9AF1-5734150611F9}" dt="2024-04-06T21:24:20.720" v="1534" actId="21"/>
          <ac:spMkLst>
            <pc:docMk/>
            <pc:sldMk cId="4008996905" sldId="257"/>
            <ac:spMk id="6" creationId="{1985AF9D-1A4B-6088-397E-783E1F012D39}"/>
          </ac:spMkLst>
        </pc:spChg>
        <pc:spChg chg="add mod">
          <ac:chgData name="Bill Lange" userId="78ae99f2168186f2" providerId="LiveId" clId="{B29B7137-DF45-45A6-9AF1-5734150611F9}" dt="2024-04-06T21:25:28.933" v="1576" actId="1076"/>
          <ac:spMkLst>
            <pc:docMk/>
            <pc:sldMk cId="4008996905" sldId="257"/>
            <ac:spMk id="7" creationId="{1985AF9D-1A4B-6088-397E-783E1F012D39}"/>
          </ac:spMkLst>
        </pc:spChg>
        <pc:spChg chg="add mod">
          <ac:chgData name="Bill Lange" userId="78ae99f2168186f2" providerId="LiveId" clId="{B29B7137-DF45-45A6-9AF1-5734150611F9}" dt="2024-04-06T21:27:02.045" v="1640" actId="255"/>
          <ac:spMkLst>
            <pc:docMk/>
            <pc:sldMk cId="4008996905" sldId="257"/>
            <ac:spMk id="8" creationId="{0D12C6F7-50DF-2F5B-5DEF-9B48D96424E1}"/>
          </ac:spMkLst>
        </pc:spChg>
        <pc:picChg chg="add mod">
          <ac:chgData name="Bill Lange" userId="78ae99f2168186f2" providerId="LiveId" clId="{B29B7137-DF45-45A6-9AF1-5734150611F9}" dt="2024-04-06T21:23:22.455" v="1497" actId="1076"/>
          <ac:picMkLst>
            <pc:docMk/>
            <pc:sldMk cId="4008996905" sldId="257"/>
            <ac:picMk id="4" creationId="{F94418EB-9308-314E-B843-7C891AD47AED}"/>
          </ac:picMkLst>
        </pc:picChg>
        <pc:picChg chg="add mod">
          <ac:chgData name="Bill Lange" userId="78ae99f2168186f2" providerId="LiveId" clId="{B29B7137-DF45-45A6-9AF1-5734150611F9}" dt="2024-04-06T21:23:25.615" v="1498" actId="1076"/>
          <ac:picMkLst>
            <pc:docMk/>
            <pc:sldMk cId="4008996905" sldId="257"/>
            <ac:picMk id="5" creationId="{0631CDF8-BFA2-C331-23DF-07E4FD7693B9}"/>
          </ac:picMkLst>
        </pc:picChg>
      </pc:sldChg>
      <pc:sldChg chg="modSp new mod">
        <pc:chgData name="Bill Lange" userId="78ae99f2168186f2" providerId="LiveId" clId="{B29B7137-DF45-45A6-9AF1-5734150611F9}" dt="2024-04-08T00:10:36.127" v="2768" actId="6549"/>
        <pc:sldMkLst>
          <pc:docMk/>
          <pc:sldMk cId="394548512" sldId="258"/>
        </pc:sldMkLst>
        <pc:spChg chg="mod">
          <ac:chgData name="Bill Lange" userId="78ae99f2168186f2" providerId="LiveId" clId="{B29B7137-DF45-45A6-9AF1-5734150611F9}" dt="2024-04-06T21:00:14.550" v="481" actId="20577"/>
          <ac:spMkLst>
            <pc:docMk/>
            <pc:sldMk cId="394548512" sldId="258"/>
            <ac:spMk id="2" creationId="{A0E1A31C-E46B-B1C5-2129-007FDEF16C66}"/>
          </ac:spMkLst>
        </pc:spChg>
        <pc:spChg chg="mod">
          <ac:chgData name="Bill Lange" userId="78ae99f2168186f2" providerId="LiveId" clId="{B29B7137-DF45-45A6-9AF1-5734150611F9}" dt="2024-04-08T00:10:36.127" v="2768" actId="6549"/>
          <ac:spMkLst>
            <pc:docMk/>
            <pc:sldMk cId="394548512" sldId="258"/>
            <ac:spMk id="3" creationId="{AA356279-9830-EA5B-81C6-B014648B8855}"/>
          </ac:spMkLst>
        </pc:spChg>
      </pc:sldChg>
      <pc:sldChg chg="modSp new mod">
        <pc:chgData name="Bill Lange" userId="78ae99f2168186f2" providerId="LiveId" clId="{B29B7137-DF45-45A6-9AF1-5734150611F9}" dt="2024-04-08T01:16:31.479" v="3809" actId="6549"/>
        <pc:sldMkLst>
          <pc:docMk/>
          <pc:sldMk cId="612927367" sldId="259"/>
        </pc:sldMkLst>
        <pc:spChg chg="mod">
          <ac:chgData name="Bill Lange" userId="78ae99f2168186f2" providerId="LiveId" clId="{B29B7137-DF45-45A6-9AF1-5734150611F9}" dt="2024-04-06T21:31:00.818" v="1920" actId="20577"/>
          <ac:spMkLst>
            <pc:docMk/>
            <pc:sldMk cId="612927367" sldId="259"/>
            <ac:spMk id="2" creationId="{0B65A547-E632-5C87-773C-B2FD0C715B01}"/>
          </ac:spMkLst>
        </pc:spChg>
        <pc:spChg chg="mod">
          <ac:chgData name="Bill Lange" userId="78ae99f2168186f2" providerId="LiveId" clId="{B29B7137-DF45-45A6-9AF1-5734150611F9}" dt="2024-04-08T01:16:31.479" v="3809" actId="6549"/>
          <ac:spMkLst>
            <pc:docMk/>
            <pc:sldMk cId="612927367" sldId="259"/>
            <ac:spMk id="3" creationId="{BD0C3651-89CE-855B-54D9-BD860268F188}"/>
          </ac:spMkLst>
        </pc:spChg>
      </pc:sldChg>
      <pc:sldChg chg="addSp delSp modSp new mod">
        <pc:chgData name="Bill Lange" userId="78ae99f2168186f2" providerId="LiveId" clId="{B29B7137-DF45-45A6-9AF1-5734150611F9}" dt="2024-04-11T23:20:57.484" v="4619" actId="14100"/>
        <pc:sldMkLst>
          <pc:docMk/>
          <pc:sldMk cId="3909420986" sldId="260"/>
        </pc:sldMkLst>
        <pc:spChg chg="mod">
          <ac:chgData name="Bill Lange" userId="78ae99f2168186f2" providerId="LiveId" clId="{B29B7137-DF45-45A6-9AF1-5734150611F9}" dt="2024-04-07T00:34:11.073" v="2110" actId="20577"/>
          <ac:spMkLst>
            <pc:docMk/>
            <pc:sldMk cId="3909420986" sldId="260"/>
            <ac:spMk id="2" creationId="{EE75FBE1-4BE5-031A-9C23-913FBEC86E38}"/>
          </ac:spMkLst>
        </pc:spChg>
        <pc:spChg chg="mod">
          <ac:chgData name="Bill Lange" userId="78ae99f2168186f2" providerId="LiveId" clId="{B29B7137-DF45-45A6-9AF1-5734150611F9}" dt="2024-04-11T23:20:52.155" v="4618" actId="20577"/>
          <ac:spMkLst>
            <pc:docMk/>
            <pc:sldMk cId="3909420986" sldId="260"/>
            <ac:spMk id="3" creationId="{39C751B4-B8C4-E078-3436-F850D8790628}"/>
          </ac:spMkLst>
        </pc:spChg>
        <pc:picChg chg="add del mod">
          <ac:chgData name="Bill Lange" userId="78ae99f2168186f2" providerId="LiveId" clId="{B29B7137-DF45-45A6-9AF1-5734150611F9}" dt="2024-04-08T00:59:50.693" v="3633" actId="478"/>
          <ac:picMkLst>
            <pc:docMk/>
            <pc:sldMk cId="3909420986" sldId="260"/>
            <ac:picMk id="5" creationId="{6F652527-4591-765E-AE08-CA5334118067}"/>
          </ac:picMkLst>
        </pc:picChg>
        <pc:picChg chg="add mod">
          <ac:chgData name="Bill Lange" userId="78ae99f2168186f2" providerId="LiveId" clId="{B29B7137-DF45-45A6-9AF1-5734150611F9}" dt="2024-04-11T23:20:57.484" v="4619" actId="14100"/>
          <ac:picMkLst>
            <pc:docMk/>
            <pc:sldMk cId="3909420986" sldId="260"/>
            <ac:picMk id="7" creationId="{1F522E74-C5D9-580B-2E7C-447FA3EC988B}"/>
          </ac:picMkLst>
        </pc:picChg>
      </pc:sldChg>
      <pc:sldChg chg="modSp new mod">
        <pc:chgData name="Bill Lange" userId="78ae99f2168186f2" providerId="LiveId" clId="{B29B7137-DF45-45A6-9AF1-5734150611F9}" dt="2024-04-07T01:39:54.539" v="2682" actId="5793"/>
        <pc:sldMkLst>
          <pc:docMk/>
          <pc:sldMk cId="4281993696" sldId="261"/>
        </pc:sldMkLst>
        <pc:spChg chg="mod">
          <ac:chgData name="Bill Lange" userId="78ae99f2168186f2" providerId="LiveId" clId="{B29B7137-DF45-45A6-9AF1-5734150611F9}" dt="2024-04-07T01:32:36.647" v="2241" actId="20577"/>
          <ac:spMkLst>
            <pc:docMk/>
            <pc:sldMk cId="4281993696" sldId="261"/>
            <ac:spMk id="2" creationId="{CDFB9598-FAA6-D800-83DC-39BFC4853F4A}"/>
          </ac:spMkLst>
        </pc:spChg>
        <pc:spChg chg="mod">
          <ac:chgData name="Bill Lange" userId="78ae99f2168186f2" providerId="LiveId" clId="{B29B7137-DF45-45A6-9AF1-5734150611F9}" dt="2024-04-07T01:39:54.539" v="2682" actId="5793"/>
          <ac:spMkLst>
            <pc:docMk/>
            <pc:sldMk cId="4281993696" sldId="261"/>
            <ac:spMk id="3" creationId="{F6350455-D3BF-C1CC-F094-2E4B59032865}"/>
          </ac:spMkLst>
        </pc:spChg>
      </pc:sldChg>
      <pc:sldChg chg="modSp new mod">
        <pc:chgData name="Bill Lange" userId="78ae99f2168186f2" providerId="LiveId" clId="{B29B7137-DF45-45A6-9AF1-5734150611F9}" dt="2024-04-11T23:29:59.980" v="4673" actId="20577"/>
        <pc:sldMkLst>
          <pc:docMk/>
          <pc:sldMk cId="1217504989" sldId="262"/>
        </pc:sldMkLst>
        <pc:spChg chg="mod">
          <ac:chgData name="Bill Lange" userId="78ae99f2168186f2" providerId="LiveId" clId="{B29B7137-DF45-45A6-9AF1-5734150611F9}" dt="2024-04-08T00:16:42.886" v="2777" actId="20577"/>
          <ac:spMkLst>
            <pc:docMk/>
            <pc:sldMk cId="1217504989" sldId="262"/>
            <ac:spMk id="2" creationId="{5742E856-8296-EE1B-F992-9DDD835590D2}"/>
          </ac:spMkLst>
        </pc:spChg>
        <pc:spChg chg="mod">
          <ac:chgData name="Bill Lange" userId="78ae99f2168186f2" providerId="LiveId" clId="{B29B7137-DF45-45A6-9AF1-5734150611F9}" dt="2024-04-11T23:29:59.980" v="4673" actId="20577"/>
          <ac:spMkLst>
            <pc:docMk/>
            <pc:sldMk cId="1217504989" sldId="262"/>
            <ac:spMk id="3" creationId="{6F5E0747-065E-7A18-962E-49457CEF48B9}"/>
          </ac:spMkLst>
        </pc:spChg>
      </pc:sldChg>
      <pc:sldChg chg="modSp new mod">
        <pc:chgData name="Bill Lange" userId="78ae99f2168186f2" providerId="LiveId" clId="{B29B7137-DF45-45A6-9AF1-5734150611F9}" dt="2024-04-11T23:30:55.242" v="4684" actId="20577"/>
        <pc:sldMkLst>
          <pc:docMk/>
          <pc:sldMk cId="288910177" sldId="263"/>
        </pc:sldMkLst>
        <pc:spChg chg="mod">
          <ac:chgData name="Bill Lange" userId="78ae99f2168186f2" providerId="LiveId" clId="{B29B7137-DF45-45A6-9AF1-5734150611F9}" dt="2024-04-08T00:18:29.295" v="2798" actId="20577"/>
          <ac:spMkLst>
            <pc:docMk/>
            <pc:sldMk cId="288910177" sldId="263"/>
            <ac:spMk id="2" creationId="{02F33EFD-5F69-684D-38E1-59F7093DD878}"/>
          </ac:spMkLst>
        </pc:spChg>
        <pc:spChg chg="mod">
          <ac:chgData name="Bill Lange" userId="78ae99f2168186f2" providerId="LiveId" clId="{B29B7137-DF45-45A6-9AF1-5734150611F9}" dt="2024-04-11T23:30:55.242" v="4684" actId="20577"/>
          <ac:spMkLst>
            <pc:docMk/>
            <pc:sldMk cId="288910177" sldId="263"/>
            <ac:spMk id="3" creationId="{CC84552F-B20C-416A-6D4A-67BA161F1638}"/>
          </ac:spMkLst>
        </pc:spChg>
      </pc:sldChg>
      <pc:sldChg chg="addSp delSp modSp new mod">
        <pc:chgData name="Bill Lange" userId="78ae99f2168186f2" providerId="LiveId" clId="{B29B7137-DF45-45A6-9AF1-5734150611F9}" dt="2024-04-08T16:45:00.263" v="4546" actId="27636"/>
        <pc:sldMkLst>
          <pc:docMk/>
          <pc:sldMk cId="3105677609" sldId="264"/>
        </pc:sldMkLst>
        <pc:spChg chg="mod">
          <ac:chgData name="Bill Lange" userId="78ae99f2168186f2" providerId="LiveId" clId="{B29B7137-DF45-45A6-9AF1-5734150611F9}" dt="2024-04-08T01:11:12.864" v="3710" actId="20577"/>
          <ac:spMkLst>
            <pc:docMk/>
            <pc:sldMk cId="3105677609" sldId="264"/>
            <ac:spMk id="2" creationId="{188271BC-23BB-A61E-10C7-8BECE3F3BF8B}"/>
          </ac:spMkLst>
        </pc:spChg>
        <pc:spChg chg="mod">
          <ac:chgData name="Bill Lange" userId="78ae99f2168186f2" providerId="LiveId" clId="{B29B7137-DF45-45A6-9AF1-5734150611F9}" dt="2024-04-08T16:45:00.263" v="4546" actId="27636"/>
          <ac:spMkLst>
            <pc:docMk/>
            <pc:sldMk cId="3105677609" sldId="264"/>
            <ac:spMk id="3" creationId="{35756E95-3D7E-091F-62BC-BBE305839A57}"/>
          </ac:spMkLst>
        </pc:spChg>
        <pc:picChg chg="add del mod">
          <ac:chgData name="Bill Lange" userId="78ae99f2168186f2" providerId="LiveId" clId="{B29B7137-DF45-45A6-9AF1-5734150611F9}" dt="2024-04-08T00:49:56.830" v="3562" actId="478"/>
          <ac:picMkLst>
            <pc:docMk/>
            <pc:sldMk cId="3105677609" sldId="264"/>
            <ac:picMk id="5" creationId="{2D278C5D-0E91-4FB4-6CDF-BC639FC5A878}"/>
          </ac:picMkLst>
        </pc:picChg>
        <pc:picChg chg="add mod">
          <ac:chgData name="Bill Lange" userId="78ae99f2168186f2" providerId="LiveId" clId="{B29B7137-DF45-45A6-9AF1-5734150611F9}" dt="2024-04-08T00:50:54.167" v="3574" actId="1076"/>
          <ac:picMkLst>
            <pc:docMk/>
            <pc:sldMk cId="3105677609" sldId="264"/>
            <ac:picMk id="7" creationId="{0505A54C-0AA0-FE0F-07FB-74A305C7756A}"/>
          </ac:picMkLst>
        </pc:picChg>
        <pc:picChg chg="add mod">
          <ac:chgData name="Bill Lange" userId="78ae99f2168186f2" providerId="LiveId" clId="{B29B7137-DF45-45A6-9AF1-5734150611F9}" dt="2024-04-08T00:50:52.373" v="3573" actId="1076"/>
          <ac:picMkLst>
            <pc:docMk/>
            <pc:sldMk cId="3105677609" sldId="264"/>
            <ac:picMk id="9" creationId="{06BBA51E-8D50-B920-2D24-51FE44134A6E}"/>
          </ac:picMkLst>
        </pc:picChg>
      </pc:sldChg>
      <pc:sldChg chg="modSp new mod">
        <pc:chgData name="Bill Lange" userId="78ae99f2168186f2" providerId="LiveId" clId="{B29B7137-DF45-45A6-9AF1-5734150611F9}" dt="2024-04-08T16:44:11.455" v="4538" actId="113"/>
        <pc:sldMkLst>
          <pc:docMk/>
          <pc:sldMk cId="511221286" sldId="265"/>
        </pc:sldMkLst>
        <pc:spChg chg="mod">
          <ac:chgData name="Bill Lange" userId="78ae99f2168186f2" providerId="LiveId" clId="{B29B7137-DF45-45A6-9AF1-5734150611F9}" dt="2024-04-08T00:21:39.956" v="2878" actId="20577"/>
          <ac:spMkLst>
            <pc:docMk/>
            <pc:sldMk cId="511221286" sldId="265"/>
            <ac:spMk id="2" creationId="{162848FF-3746-EC28-514F-DDC931592A81}"/>
          </ac:spMkLst>
        </pc:spChg>
        <pc:spChg chg="mod">
          <ac:chgData name="Bill Lange" userId="78ae99f2168186f2" providerId="LiveId" clId="{B29B7137-DF45-45A6-9AF1-5734150611F9}" dt="2024-04-08T16:44:11.455" v="4538" actId="113"/>
          <ac:spMkLst>
            <pc:docMk/>
            <pc:sldMk cId="511221286" sldId="265"/>
            <ac:spMk id="3" creationId="{BD4697D3-BA0F-2588-74B6-477823163D0B}"/>
          </ac:spMkLst>
        </pc:spChg>
      </pc:sldChg>
      <pc:sldChg chg="addSp delSp modSp new mod">
        <pc:chgData name="Bill Lange" userId="78ae99f2168186f2" providerId="LiveId" clId="{B29B7137-DF45-45A6-9AF1-5734150611F9}" dt="2024-04-11T23:21:52.546" v="4632" actId="20577"/>
        <pc:sldMkLst>
          <pc:docMk/>
          <pc:sldMk cId="1356663408" sldId="266"/>
        </pc:sldMkLst>
        <pc:spChg chg="mod">
          <ac:chgData name="Bill Lange" userId="78ae99f2168186f2" providerId="LiveId" clId="{B29B7137-DF45-45A6-9AF1-5734150611F9}" dt="2024-04-08T00:52:50.055" v="3603" actId="20577"/>
          <ac:spMkLst>
            <pc:docMk/>
            <pc:sldMk cId="1356663408" sldId="266"/>
            <ac:spMk id="2" creationId="{CE25AC85-3CE8-D3D5-C4B0-C1CC11D9DCB0}"/>
          </ac:spMkLst>
        </pc:spChg>
        <pc:spChg chg="mod">
          <ac:chgData name="Bill Lange" userId="78ae99f2168186f2" providerId="LiveId" clId="{B29B7137-DF45-45A6-9AF1-5734150611F9}" dt="2024-04-11T23:21:52.546" v="4632" actId="20577"/>
          <ac:spMkLst>
            <pc:docMk/>
            <pc:sldMk cId="1356663408" sldId="266"/>
            <ac:spMk id="3" creationId="{7F324E17-DFD2-DE14-4CE3-48B2E01E75F1}"/>
          </ac:spMkLst>
        </pc:spChg>
        <pc:picChg chg="add del mod">
          <ac:chgData name="Bill Lange" userId="78ae99f2168186f2" providerId="LiveId" clId="{B29B7137-DF45-45A6-9AF1-5734150611F9}" dt="2024-04-08T01:01:54.383" v="3648" actId="478"/>
          <ac:picMkLst>
            <pc:docMk/>
            <pc:sldMk cId="1356663408" sldId="266"/>
            <ac:picMk id="5" creationId="{794331E1-8E4F-B585-5AA8-F5320F9802F7}"/>
          </ac:picMkLst>
        </pc:picChg>
        <pc:picChg chg="add mod">
          <ac:chgData name="Bill Lange" userId="78ae99f2168186f2" providerId="LiveId" clId="{B29B7137-DF45-45A6-9AF1-5734150611F9}" dt="2024-04-08T01:04:19.414" v="3659" actId="1076"/>
          <ac:picMkLst>
            <pc:docMk/>
            <pc:sldMk cId="1356663408" sldId="266"/>
            <ac:picMk id="9" creationId="{2A33B5BB-9841-2757-26DD-DAEF3AC88E0A}"/>
          </ac:picMkLst>
        </pc:picChg>
        <pc:picChg chg="add mod">
          <ac:chgData name="Bill Lange" userId="78ae99f2168186f2" providerId="LiveId" clId="{B29B7137-DF45-45A6-9AF1-5734150611F9}" dt="2024-04-08T01:04:22.719" v="3660" actId="1076"/>
          <ac:picMkLst>
            <pc:docMk/>
            <pc:sldMk cId="1356663408" sldId="266"/>
            <ac:picMk id="11" creationId="{8C615773-480F-3870-8118-14E0E10B8EA8}"/>
          </ac:picMkLst>
        </pc:picChg>
      </pc:sldChg>
      <pc:sldChg chg="addSp delSp modSp new mod">
        <pc:chgData name="Bill Lange" userId="78ae99f2168186f2" providerId="LiveId" clId="{B29B7137-DF45-45A6-9AF1-5734150611F9}" dt="2024-04-08T01:05:15.904" v="3662" actId="1076"/>
        <pc:sldMkLst>
          <pc:docMk/>
          <pc:sldMk cId="2710142432" sldId="267"/>
        </pc:sldMkLst>
        <pc:spChg chg="mod">
          <ac:chgData name="Bill Lange" userId="78ae99f2168186f2" providerId="LiveId" clId="{B29B7137-DF45-45A6-9AF1-5734150611F9}" dt="2024-04-08T00:53:41.367" v="3625" actId="20577"/>
          <ac:spMkLst>
            <pc:docMk/>
            <pc:sldMk cId="2710142432" sldId="267"/>
            <ac:spMk id="2" creationId="{5E29173A-A1B6-2F0F-EAEA-F19A65807F37}"/>
          </ac:spMkLst>
        </pc:spChg>
        <pc:spChg chg="del">
          <ac:chgData name="Bill Lange" userId="78ae99f2168186f2" providerId="LiveId" clId="{B29B7137-DF45-45A6-9AF1-5734150611F9}" dt="2024-04-08T00:54:43.379" v="3626" actId="22"/>
          <ac:spMkLst>
            <pc:docMk/>
            <pc:sldMk cId="2710142432" sldId="267"/>
            <ac:spMk id="3" creationId="{48A94F5B-2453-E5D2-872B-87195B000D1B}"/>
          </ac:spMkLst>
        </pc:spChg>
        <pc:picChg chg="add mod ord">
          <ac:chgData name="Bill Lange" userId="78ae99f2168186f2" providerId="LiveId" clId="{B29B7137-DF45-45A6-9AF1-5734150611F9}" dt="2024-04-08T01:05:15.904" v="3662" actId="1076"/>
          <ac:picMkLst>
            <pc:docMk/>
            <pc:sldMk cId="2710142432" sldId="267"/>
            <ac:picMk id="5" creationId="{7A0FB3D0-09B7-D059-7452-587005905815}"/>
          </ac:picMkLst>
        </pc:picChg>
      </pc:sldChg>
      <pc:sldChg chg="addSp modSp new mod">
        <pc:chgData name="Bill Lange" userId="78ae99f2168186f2" providerId="LiveId" clId="{B29B7137-DF45-45A6-9AF1-5734150611F9}" dt="2024-04-11T23:27:38.521" v="4655" actId="20577"/>
        <pc:sldMkLst>
          <pc:docMk/>
          <pc:sldMk cId="2628817283" sldId="268"/>
        </pc:sldMkLst>
        <pc:spChg chg="mod">
          <ac:chgData name="Bill Lange" userId="78ae99f2168186f2" providerId="LiveId" clId="{B29B7137-DF45-45A6-9AF1-5734150611F9}" dt="2024-04-08T01:11:07.886" v="3709" actId="20577"/>
          <ac:spMkLst>
            <pc:docMk/>
            <pc:sldMk cId="2628817283" sldId="268"/>
            <ac:spMk id="2" creationId="{D7954959-7C3D-5951-971B-32E2DFA2A899}"/>
          </ac:spMkLst>
        </pc:spChg>
        <pc:spChg chg="mod">
          <ac:chgData name="Bill Lange" userId="78ae99f2168186f2" providerId="LiveId" clId="{B29B7137-DF45-45A6-9AF1-5734150611F9}" dt="2024-04-11T23:27:38.521" v="4655" actId="20577"/>
          <ac:spMkLst>
            <pc:docMk/>
            <pc:sldMk cId="2628817283" sldId="268"/>
            <ac:spMk id="3" creationId="{215132E8-B65C-DA67-616F-975BAB0D742E}"/>
          </ac:spMkLst>
        </pc:spChg>
        <pc:picChg chg="add mod">
          <ac:chgData name="Bill Lange" userId="78ae99f2168186f2" providerId="LiveId" clId="{B29B7137-DF45-45A6-9AF1-5734150611F9}" dt="2024-04-08T01:14:50.391" v="3743" actId="1076"/>
          <ac:picMkLst>
            <pc:docMk/>
            <pc:sldMk cId="2628817283" sldId="268"/>
            <ac:picMk id="5" creationId="{0202907F-69D6-0743-B355-36DF955A78E2}"/>
          </ac:picMkLst>
        </pc:picChg>
        <pc:picChg chg="add mod">
          <ac:chgData name="Bill Lange" userId="78ae99f2168186f2" providerId="LiveId" clId="{B29B7137-DF45-45A6-9AF1-5734150611F9}" dt="2024-04-08T01:14:51.918" v="3744" actId="1076"/>
          <ac:picMkLst>
            <pc:docMk/>
            <pc:sldMk cId="2628817283" sldId="268"/>
            <ac:picMk id="7" creationId="{EE5161F1-CE29-3C73-7F41-6098FF95C8A4}"/>
          </ac:picMkLst>
        </pc:picChg>
      </pc:sldChg>
      <pc:sldChg chg="addSp modSp new mod">
        <pc:chgData name="Bill Lange" userId="78ae99f2168186f2" providerId="LiveId" clId="{B29B7137-DF45-45A6-9AF1-5734150611F9}" dt="2024-04-11T23:31:59.514" v="4699" actId="20577"/>
        <pc:sldMkLst>
          <pc:docMk/>
          <pc:sldMk cId="4292907222" sldId="269"/>
        </pc:sldMkLst>
        <pc:spChg chg="mod">
          <ac:chgData name="Bill Lange" userId="78ae99f2168186f2" providerId="LiveId" clId="{B29B7137-DF45-45A6-9AF1-5734150611F9}" dt="2024-04-08T01:18:50.007" v="3834" actId="20577"/>
          <ac:spMkLst>
            <pc:docMk/>
            <pc:sldMk cId="4292907222" sldId="269"/>
            <ac:spMk id="2" creationId="{C854A66F-01D2-6B79-45CA-D6758061E20F}"/>
          </ac:spMkLst>
        </pc:spChg>
        <pc:spChg chg="mod">
          <ac:chgData name="Bill Lange" userId="78ae99f2168186f2" providerId="LiveId" clId="{B29B7137-DF45-45A6-9AF1-5734150611F9}" dt="2024-04-11T23:31:59.514" v="4699" actId="20577"/>
          <ac:spMkLst>
            <pc:docMk/>
            <pc:sldMk cId="4292907222" sldId="269"/>
            <ac:spMk id="3" creationId="{681590B9-1826-142F-AA26-84373CD720AC}"/>
          </ac:spMkLst>
        </pc:spChg>
        <pc:picChg chg="add mod">
          <ac:chgData name="Bill Lange" userId="78ae99f2168186f2" providerId="LiveId" clId="{B29B7137-DF45-45A6-9AF1-5734150611F9}" dt="2024-04-08T01:21:41.310" v="3916" actId="1076"/>
          <ac:picMkLst>
            <pc:docMk/>
            <pc:sldMk cId="4292907222" sldId="269"/>
            <ac:picMk id="5" creationId="{61E8A25D-FFCE-F60B-9671-1A387D10A425}"/>
          </ac:picMkLst>
        </pc:picChg>
      </pc:sldChg>
      <pc:sldChg chg="modSp new mod">
        <pc:chgData name="Bill Lange" userId="78ae99f2168186f2" providerId="LiveId" clId="{B29B7137-DF45-45A6-9AF1-5734150611F9}" dt="2024-04-08T17:46:44.516" v="4603" actId="20577"/>
        <pc:sldMkLst>
          <pc:docMk/>
          <pc:sldMk cId="1883710021" sldId="270"/>
        </pc:sldMkLst>
        <pc:spChg chg="mod">
          <ac:chgData name="Bill Lange" userId="78ae99f2168186f2" providerId="LiveId" clId="{B29B7137-DF45-45A6-9AF1-5734150611F9}" dt="2024-04-08T01:22:46.118" v="4009" actId="20577"/>
          <ac:spMkLst>
            <pc:docMk/>
            <pc:sldMk cId="1883710021" sldId="270"/>
            <ac:spMk id="2" creationId="{3047EC7A-BBBB-44B1-A362-875A69DC1706}"/>
          </ac:spMkLst>
        </pc:spChg>
        <pc:spChg chg="mod">
          <ac:chgData name="Bill Lange" userId="78ae99f2168186f2" providerId="LiveId" clId="{B29B7137-DF45-45A6-9AF1-5734150611F9}" dt="2024-04-08T17:46:44.516" v="4603" actId="20577"/>
          <ac:spMkLst>
            <pc:docMk/>
            <pc:sldMk cId="1883710021" sldId="270"/>
            <ac:spMk id="3" creationId="{BD6FAFFA-1ED3-C718-63B8-5C2CF30237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BBC-1C9D-0367-C788-05538882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DC70E-35CA-8A4F-A501-DDD880C4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61C2-8B7D-FFC5-1ABB-D5927CC5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5BA0-DEC7-421A-613F-2B225864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3CEA-FC33-64F3-C5ED-2676C827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81D-5131-2BD7-1797-13591296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46C4-E2B4-3155-F7AD-073F153A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6E75-B2E2-5978-CC06-DA1DE374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6AB7-5745-1948-25EC-2BEBFD9C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7F7B-55E7-9D1A-07BB-11E2A00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93302-A4D6-06CC-6EF5-48AFB0BBB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58678-3756-5941-AD1D-1FAE1F9AF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96E0-7834-ADDD-BE96-D936116F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DC4C-0783-220C-54EA-A1DE3050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8885-ED4A-A114-1639-D4FE974A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27D3-D3DE-025A-AEDA-56F9241A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3EC6-0CDF-1154-C54F-1EC33494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C426-C69C-366D-C9D5-9C5796D9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1E3B-5BD0-84EE-FC2B-208491A5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5A78-151C-30E1-B2C5-468372E5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6A41-C3B0-5F42-4E71-9E7FB0C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18D-FA94-1955-3AAB-E8935B50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4EDC-4D09-BA5E-A57E-630C75D9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F461-6037-BE44-B9C3-AABB595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B374-7C6A-3309-7082-AB81454B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9352-4D68-5B8D-DF00-45E7B966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4BC8-AFDB-0443-93BC-0F774025D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6817D-F70C-BA18-EDAF-89F26DD1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15D02-2E9D-CDE4-F9A7-1ED001AF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F2BFE-837D-E4D2-6465-3BD65CA2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62C08-B7B8-ECC4-8867-9D49D26F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516C-1BE2-3D62-E1C2-47259F8C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2834-3DE7-51C6-4E3C-27C8CD96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F5A39-2B25-34DD-FEFE-3B803BF4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517BB-48D8-C049-431A-188F080D3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0B3D3-B04E-2F41-41DC-C36F06677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B48C5-D76C-874A-3CAE-EDF73602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0B43B-6D0F-3F69-E3F8-F31D97F1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0484D-EB4C-95DE-02E9-D0D90C95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A4B5-906B-6498-9A31-666AE157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F77CA-2185-5CC0-ABE3-E4441BB5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D478-C5BC-54EB-2406-3CE624FA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B5538-F92A-7200-0BFB-0D75D555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37267-DB7F-4185-2215-EC278F7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641A2-BF4C-A881-9DED-8FFA0009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9E596-6C9C-CD50-059E-05C2C8C9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C493-04A8-B030-0138-6E337158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6E04-BFF3-4DAA-22A1-F8B17F41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132E-AAEA-B396-D30F-B4F44643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D8B0-E7AE-8538-5BE5-BFCD31B6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375B-8F33-A914-ED3A-4E72F6C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1810E-CDF5-40DE-36F4-84C5FBFE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19B8-487A-9A0B-E076-B282012F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514CF-CDAF-C227-DE9F-6D1D9176C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0CC7C-DD22-5D41-0738-1F7A509D8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A29E1-C75D-6C7A-A6DB-92C13505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812A-76BF-9794-B278-434B8E92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1E786-D890-DD63-8785-A6C85502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1B2CC-0F99-65BA-A9E0-91ECF494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7B3C5-2BBB-EA91-AE71-2B238441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C004-63BC-F1B9-ADC3-08BEB2C56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B5D48-390F-407A-8DE4-1C4DC72FA6B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000D-1AD3-6C08-4E48-0C0EFA44E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295E-3456-9265-5F49-CC31B5F0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4F1C1-1D4C-4A01-93E1-3A5F495B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923AB-C259-5D67-1447-B8D00770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5319317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Action!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D66F5-0725-231B-C030-96060957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5319318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 the Atari 8-bit Family of Computers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92211708-BDE0-FA24-2857-4676A401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959-7C3D-5951-971B-32E2DFA2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32E8-B65C-DA67-616F-975BAB0D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628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; ex3.act</a:t>
            </a:r>
          </a:p>
          <a:p>
            <a:pPr marL="0" indent="0">
              <a:buNone/>
            </a:pPr>
            <a:r>
              <a:rPr lang="en-US" dirty="0"/>
              <a:t>PROC NAME()</a:t>
            </a:r>
          </a:p>
          <a:p>
            <a:pPr marL="0" indent="0">
              <a:buNone/>
            </a:pPr>
            <a:r>
              <a:rPr lang="en-US" dirty="0"/>
              <a:t> CHAR ARRAY N(20)</a:t>
            </a:r>
          </a:p>
          <a:p>
            <a:pPr marL="0" indent="0">
              <a:buNone/>
            </a:pPr>
            <a:r>
              <a:rPr lang="en-US" dirty="0"/>
              <a:t> BYTE A  </a:t>
            </a:r>
          </a:p>
          <a:p>
            <a:pPr marL="0" indent="0">
              <a:buNone/>
            </a:pPr>
            <a:r>
              <a:rPr lang="en-US" dirty="0"/>
              <a:t> PRINT("WHAT IS YOUR NAME: ")</a:t>
            </a:r>
          </a:p>
          <a:p>
            <a:pPr marL="0" indent="0">
              <a:buNone/>
            </a:pPr>
            <a:r>
              <a:rPr lang="en-US" dirty="0"/>
              <a:t> INPUTS(N)</a:t>
            </a:r>
          </a:p>
          <a:p>
            <a:pPr marL="0" indent="0">
              <a:buNone/>
            </a:pPr>
            <a:r>
              <a:rPr lang="en-US" dirty="0"/>
              <a:t> PRINT(N)</a:t>
            </a:r>
          </a:p>
          <a:p>
            <a:pPr marL="0" indent="0">
              <a:buNone/>
            </a:pPr>
            <a:r>
              <a:rPr lang="en-US" dirty="0"/>
              <a:t> PRINT(", WHAT IS YOUR AGE: ")</a:t>
            </a:r>
          </a:p>
          <a:p>
            <a:pPr marL="0" indent="0">
              <a:buNone/>
            </a:pPr>
            <a:r>
              <a:rPr lang="en-US" dirty="0"/>
              <a:t> A=INPUTB() ; B, C, I</a:t>
            </a:r>
          </a:p>
          <a:p>
            <a:pPr marL="0" indent="0">
              <a:buNone/>
            </a:pPr>
            <a:r>
              <a:rPr lang="en-US" dirty="0"/>
              <a:t> PRINTF("%S, YOU ARE %B Y/O.",N,A)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2907F-69D6-0743-B355-36DF955A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60" y="305136"/>
            <a:ext cx="4561467" cy="304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161F1-CE29-3C73-7F41-6098FF95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60" y="3511886"/>
            <a:ext cx="4561468" cy="30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173A-A1B6-2F0F-EAEA-F19A658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FB3D0-09B7-D059-7452-587005905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815" y="1690688"/>
            <a:ext cx="10244369" cy="4297195"/>
          </a:xfrm>
        </p:spPr>
      </p:pic>
    </p:spTree>
    <p:extLst>
      <p:ext uri="{BB962C8B-B14F-4D97-AF65-F5344CB8AC3E}">
        <p14:creationId xmlns:p14="http://schemas.microsoft.com/office/powerpoint/2010/main" val="271014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E856-8296-EE1B-F992-9DDD8355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747-065E-7A18-962E-49457CEF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; ex4.act</a:t>
            </a:r>
          </a:p>
          <a:p>
            <a:pPr marL="0" indent="0">
              <a:buNone/>
            </a:pPr>
            <a:r>
              <a:rPr lang="en-US" dirty="0"/>
              <a:t>PROC MAIN()</a:t>
            </a:r>
          </a:p>
          <a:p>
            <a:pPr marL="0" indent="0">
              <a:buNone/>
            </a:pPr>
            <a:r>
              <a:rPr lang="en-US" dirty="0"/>
              <a:t>BYTE I</a:t>
            </a:r>
          </a:p>
          <a:p>
            <a:pPr marL="0" indent="0">
              <a:buNone/>
            </a:pPr>
            <a:r>
              <a:rPr lang="en-US" dirty="0"/>
              <a:t>  FOR I=2 TO 10 STEP 2 </a:t>
            </a:r>
          </a:p>
          <a:p>
            <a:pPr marL="0" indent="0">
              <a:buNone/>
            </a:pPr>
            <a:r>
              <a:rPr lang="en-US" dirty="0"/>
              <a:t>  DO</a:t>
            </a:r>
          </a:p>
          <a:p>
            <a:pPr marL="0" indent="0">
              <a:buNone/>
            </a:pPr>
            <a:r>
              <a:rPr lang="en-US" dirty="0"/>
              <a:t>    PRINTBE(I)</a:t>
            </a:r>
          </a:p>
          <a:p>
            <a:pPr marL="0" indent="0">
              <a:buNone/>
            </a:pPr>
            <a:r>
              <a:rPr lang="en-US" dirty="0"/>
              <a:t>  OD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1750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3EFD-5F69-684D-38E1-59F7093D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552F-B20C-416A-6D4A-67BA161F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; ex5.act</a:t>
            </a:r>
          </a:p>
          <a:p>
            <a:pPr marL="0" indent="0">
              <a:buNone/>
            </a:pPr>
            <a:r>
              <a:rPr lang="en-US" dirty="0"/>
              <a:t>PROC MAIN()</a:t>
            </a:r>
          </a:p>
          <a:p>
            <a:pPr marL="0" indent="0">
              <a:buNone/>
            </a:pPr>
            <a:r>
              <a:rPr lang="en-US" dirty="0"/>
              <a:t>BYTE X</a:t>
            </a:r>
          </a:p>
          <a:p>
            <a:pPr marL="0" indent="0">
              <a:buNone/>
            </a:pPr>
            <a:r>
              <a:rPr lang="en-US" dirty="0"/>
              <a:t>  GRAPHICS(0) ; CLEAR SCREEN</a:t>
            </a:r>
          </a:p>
          <a:p>
            <a:pPr marL="0" indent="0">
              <a:buNone/>
            </a:pPr>
            <a:r>
              <a:rPr lang="en-US" dirty="0"/>
              <a:t>  PRINTE("") ; PRINT BLANK LINE</a:t>
            </a:r>
          </a:p>
          <a:p>
            <a:pPr marL="0" indent="0">
              <a:buNone/>
            </a:pPr>
            <a:r>
              <a:rPr lang="en-US" dirty="0"/>
              <a:t>  X=1</a:t>
            </a:r>
          </a:p>
          <a:p>
            <a:pPr marL="0" indent="0">
              <a:buNone/>
            </a:pPr>
            <a:r>
              <a:rPr lang="en-US" dirty="0"/>
              <a:t>  WHILE X&lt;10</a:t>
            </a:r>
          </a:p>
          <a:p>
            <a:pPr marL="0" indent="0">
              <a:buNone/>
            </a:pPr>
            <a:r>
              <a:rPr lang="en-US" dirty="0"/>
              <a:t>  DO</a:t>
            </a:r>
          </a:p>
          <a:p>
            <a:pPr marL="0" indent="0">
              <a:buNone/>
            </a:pPr>
            <a:r>
              <a:rPr lang="en-US" dirty="0"/>
              <a:t>    PRINTBE(X)</a:t>
            </a:r>
          </a:p>
          <a:p>
            <a:pPr marL="0" indent="0">
              <a:buNone/>
            </a:pPr>
            <a:r>
              <a:rPr lang="en-US" dirty="0"/>
              <a:t>    X=X+1</a:t>
            </a:r>
          </a:p>
          <a:p>
            <a:pPr marL="0" indent="0">
              <a:buNone/>
            </a:pPr>
            <a:r>
              <a:rPr lang="en-US" dirty="0"/>
              <a:t>  OD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8891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66F-01D2-6B79-45CA-D6758061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90B9-1826-142F-AA26-84373CD7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; ex6.act</a:t>
            </a:r>
          </a:p>
          <a:p>
            <a:pPr marL="0" indent="0">
              <a:buNone/>
            </a:pPr>
            <a:r>
              <a:rPr lang="en-US" dirty="0"/>
              <a:t>CARD Y ; global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CARD FUNC SQUARE(CARD X) ; function with parameter and return value</a:t>
            </a:r>
          </a:p>
          <a:p>
            <a:pPr marL="0" indent="0">
              <a:buNone/>
            </a:pPr>
            <a:r>
              <a:rPr lang="en-US" dirty="0"/>
              <a:t>CARD Z  </a:t>
            </a:r>
          </a:p>
          <a:p>
            <a:pPr marL="0" indent="0">
              <a:buNone/>
            </a:pPr>
            <a:r>
              <a:rPr lang="en-US" dirty="0"/>
              <a:t>Z = X * X</a:t>
            </a:r>
          </a:p>
          <a:p>
            <a:pPr marL="0" indent="0">
              <a:buNone/>
            </a:pPr>
            <a:r>
              <a:rPr lang="en-US" dirty="0"/>
              <a:t>RETURN 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 MAIN() ; main procedure</a:t>
            </a:r>
          </a:p>
          <a:p>
            <a:pPr marL="0" indent="0">
              <a:buNone/>
            </a:pPr>
            <a:r>
              <a:rPr lang="en-US" dirty="0"/>
              <a:t>Y = SQUARE(5)</a:t>
            </a:r>
          </a:p>
          <a:p>
            <a:pPr marL="0" indent="0">
              <a:buNone/>
            </a:pPr>
            <a:r>
              <a:rPr lang="en-US" dirty="0"/>
              <a:t>PRINTCE(Y)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8A25D-FFCE-F60B-9671-1A387D10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66" y="3263044"/>
            <a:ext cx="5392434" cy="35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0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C7A-BBBB-44B1-A362-875A69DC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AFFA-1ED3-C718-63B8-5C2CF302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The Number</a:t>
            </a:r>
          </a:p>
          <a:p>
            <a:r>
              <a:rPr lang="en-US" dirty="0"/>
              <a:t>Reading joystick in Graphics mode 2</a:t>
            </a:r>
          </a:p>
          <a:p>
            <a:r>
              <a:rPr lang="en-US" dirty="0"/>
              <a:t>Draw on screen with joystick </a:t>
            </a:r>
            <a:r>
              <a:rPr lang="en-US"/>
              <a:t>in Graphics mode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E33B-E63C-5BD2-BBEE-A0A9CE4C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1109-1205-F23B-C30C-FAE20FE8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6291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Created by Clinton Parker</a:t>
            </a:r>
          </a:p>
          <a:p>
            <a:r>
              <a:rPr lang="en-US" dirty="0"/>
              <a:t>Released by Optimized System Software in mid-1983</a:t>
            </a:r>
          </a:p>
          <a:p>
            <a:r>
              <a:rPr lang="en-US" dirty="0"/>
              <a:t>Probably 3</a:t>
            </a:r>
            <a:r>
              <a:rPr lang="en-US" baseline="30000" dirty="0"/>
              <a:t>rd</a:t>
            </a:r>
            <a:r>
              <a:rPr lang="en-US" dirty="0"/>
              <a:t> most popular language for Atari 8-bit after BASIC and Assembly Language</a:t>
            </a:r>
          </a:p>
          <a:p>
            <a:r>
              <a:rPr lang="en-US" dirty="0"/>
              <a:t>Commercial Released Software</a:t>
            </a:r>
          </a:p>
          <a:p>
            <a:pPr lvl="1"/>
            <a:r>
              <a:rPr lang="en-US" dirty="0"/>
              <a:t>Productivity: </a:t>
            </a:r>
            <a:r>
              <a:rPr lang="en-US" dirty="0" err="1"/>
              <a:t>HomePak</a:t>
            </a:r>
            <a:endParaRPr lang="en-US" dirty="0"/>
          </a:p>
          <a:p>
            <a:pPr lvl="1"/>
            <a:r>
              <a:rPr lang="en-US" dirty="0"/>
              <a:t>Telecommunications: Games Computers Play </a:t>
            </a:r>
          </a:p>
          <a:p>
            <a:pPr lvl="1"/>
            <a:r>
              <a:rPr lang="en-US" dirty="0"/>
              <a:t>Entertainment: Star Fleet I</a:t>
            </a:r>
          </a:p>
          <a:p>
            <a:r>
              <a:rPr lang="en-US" dirty="0"/>
              <a:t>Widely supported by hobbyist magazines of the day with dozens of games and other programs published in Antic, Analog, etc.</a:t>
            </a:r>
          </a:p>
          <a:p>
            <a:r>
              <a:rPr lang="en-US" dirty="0"/>
              <a:t>Source code released in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418EB-9308-314E-B843-7C891AD4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491" y="398860"/>
            <a:ext cx="36576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1CDF8-BFA2-C331-23DF-07E4FD76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491" y="3429000"/>
            <a:ext cx="3657600" cy="2612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5AF9D-1A4B-6088-397E-783E1F012D39}"/>
              </a:ext>
            </a:extLst>
          </p:cNvPr>
          <p:cNvSpPr txBox="1"/>
          <p:nvPr/>
        </p:nvSpPr>
        <p:spPr>
          <a:xfrm>
            <a:off x="8324491" y="26751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HomePak</a:t>
            </a:r>
            <a:r>
              <a:rPr lang="en-US" b="1" dirty="0"/>
              <a:t> by Batteries Included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2C6F7-50DF-2F5B-5DEF-9B48D96424E1}"/>
              </a:ext>
            </a:extLst>
          </p:cNvPr>
          <p:cNvSpPr txBox="1"/>
          <p:nvPr/>
        </p:nvSpPr>
        <p:spPr>
          <a:xfrm>
            <a:off x="8324491" y="6019885"/>
            <a:ext cx="3867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 Fleet I by </a:t>
            </a:r>
            <a:r>
              <a:rPr lang="en-US" b="1" dirty="0" err="1"/>
              <a:t>Interstel</a:t>
            </a:r>
            <a:endParaRPr lang="en-US" b="1" dirty="0"/>
          </a:p>
          <a:p>
            <a:pPr algn="ctr"/>
            <a:r>
              <a:rPr lang="en-US" sz="1200" b="1" dirty="0"/>
              <a:t>(Upgraded version of Mayfield Mainframe Star Trek)</a:t>
            </a:r>
          </a:p>
        </p:txBody>
      </p:sp>
    </p:spTree>
    <p:extLst>
      <p:ext uri="{BB962C8B-B14F-4D97-AF65-F5344CB8AC3E}">
        <p14:creationId xmlns:p14="http://schemas.microsoft.com/office/powerpoint/2010/main" val="40089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A31C-E46B-B1C5-2129-007FDEF1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6279-9830-EA5B-81C6-B014648B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Runs around 200 times faster than Atari BASIC</a:t>
            </a:r>
          </a:p>
          <a:p>
            <a:pPr lvl="1"/>
            <a:r>
              <a:rPr lang="en-US" dirty="0"/>
              <a:t>Much easter to learn and maintain than Assembly Language</a:t>
            </a:r>
          </a:p>
          <a:p>
            <a:pPr lvl="1"/>
            <a:r>
              <a:rPr lang="en-US" dirty="0"/>
              <a:t>C-like language (procedures, functions, no line numbers)</a:t>
            </a:r>
          </a:p>
          <a:p>
            <a:pPr lvl="1"/>
            <a:r>
              <a:rPr lang="en-US" dirty="0"/>
              <a:t>Fully Integrated Development Environment (Editor, Compiler, Run-time package) on one cartridge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Expensive $99/1983 or $300/2024</a:t>
            </a:r>
          </a:p>
          <a:p>
            <a:pPr lvl="1"/>
            <a:r>
              <a:rPr lang="en-US" dirty="0"/>
              <a:t>Required Cartridge to run programs (unless Runtime Package used)</a:t>
            </a:r>
          </a:p>
          <a:p>
            <a:pPr lvl="1"/>
            <a:r>
              <a:rPr lang="en-US" dirty="0"/>
              <a:t>Came out when the Atari 8-bit was already in decline</a:t>
            </a:r>
          </a:p>
          <a:p>
            <a:pPr lvl="1"/>
            <a:r>
              <a:rPr lang="en-US" dirty="0"/>
              <a:t>Included manual wasn’t designed for beginners</a:t>
            </a:r>
          </a:p>
          <a:p>
            <a:pPr lvl="1"/>
            <a:r>
              <a:rPr lang="en-US" dirty="0"/>
              <a:t>No beginning/introduction Action programming books released</a:t>
            </a:r>
          </a:p>
        </p:txBody>
      </p:sp>
    </p:spTree>
    <p:extLst>
      <p:ext uri="{BB962C8B-B14F-4D97-AF65-F5344CB8AC3E}">
        <p14:creationId xmlns:p14="http://schemas.microsoft.com/office/powerpoint/2010/main" val="39454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A547-E632-5C87-773C-B2FD0C71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Try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3651-89CE-855B-54D9-BD86026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edit, save, load, print, compile, and run a program</a:t>
            </a:r>
          </a:p>
          <a:p>
            <a:r>
              <a:rPr lang="en-US" dirty="0"/>
              <a:t>Variable types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If/Then/Else constructs</a:t>
            </a:r>
          </a:p>
          <a:p>
            <a:r>
              <a:rPr lang="en-US" dirty="0"/>
              <a:t>Looping constructs</a:t>
            </a:r>
          </a:p>
          <a:p>
            <a:r>
              <a:rPr lang="en-US" dirty="0"/>
              <a:t>Procedures and Functions</a:t>
            </a:r>
          </a:p>
          <a:p>
            <a:r>
              <a:rPr lang="en-US" dirty="0"/>
              <a:t>Graphics and Game Controllers</a:t>
            </a:r>
          </a:p>
        </p:txBody>
      </p:sp>
    </p:spTree>
    <p:extLst>
      <p:ext uri="{BB962C8B-B14F-4D97-AF65-F5344CB8AC3E}">
        <p14:creationId xmlns:p14="http://schemas.microsoft.com/office/powerpoint/2010/main" val="61292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FBE1-4BE5-031A-9C23-913FBEC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51B4-B8C4-E078-3436-F850D879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6882442" cy="51299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; ex1.act</a:t>
            </a:r>
          </a:p>
          <a:p>
            <a:pPr marL="0" indent="0">
              <a:buNone/>
            </a:pPr>
            <a:r>
              <a:rPr lang="en-US" dirty="0"/>
              <a:t>PROC MAIN()</a:t>
            </a:r>
          </a:p>
          <a:p>
            <a:pPr marL="0" indent="0">
              <a:buNone/>
            </a:pPr>
            <a:r>
              <a:rPr lang="en-US" dirty="0"/>
              <a:t> PRINTE("") ; blank line</a:t>
            </a:r>
          </a:p>
          <a:p>
            <a:pPr marL="0" indent="0">
              <a:buNone/>
            </a:pPr>
            <a:r>
              <a:rPr lang="en-US" dirty="0"/>
              <a:t> PRINTE("JOHN ARRON IS A STEELY-EYED")</a:t>
            </a:r>
          </a:p>
          <a:p>
            <a:pPr marL="0" indent="0">
              <a:buNone/>
            </a:pPr>
            <a:r>
              <a:rPr lang="en-US" dirty="0"/>
              <a:t> PRINT("MISSILE MAN")</a:t>
            </a:r>
          </a:p>
          <a:p>
            <a:pPr marL="0" indent="0">
              <a:buNone/>
            </a:pPr>
            <a:r>
              <a:rPr lang="en-US" dirty="0"/>
              <a:t> PRINTE("!!!")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Save/Print: SHIFT+CONTROL+W</a:t>
            </a:r>
          </a:p>
          <a:p>
            <a:pPr marL="0" indent="0">
              <a:buNone/>
            </a:pPr>
            <a:r>
              <a:rPr lang="en-US" dirty="0"/>
              <a:t>Monitor: SHIFT+CONTROL+M</a:t>
            </a:r>
          </a:p>
          <a:p>
            <a:pPr marL="0" indent="0">
              <a:buNone/>
            </a:pPr>
            <a:r>
              <a:rPr lang="en-US" dirty="0"/>
              <a:t>Compile: C</a:t>
            </a:r>
          </a:p>
          <a:p>
            <a:pPr marL="0" indent="0">
              <a:buNone/>
            </a:pPr>
            <a:r>
              <a:rPr lang="en-US" dirty="0"/>
              <a:t>Execute: R</a:t>
            </a:r>
          </a:p>
          <a:p>
            <a:pPr marL="0" indent="0">
              <a:buNone/>
            </a:pPr>
            <a:r>
              <a:rPr lang="en-US" dirty="0"/>
              <a:t>Editor: 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22E74-C5D9-580B-2E7C-447FA3EC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62" y="2871725"/>
            <a:ext cx="5743813" cy="38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48FF-3746-EC28-514F-DDC93159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97D3-BA0F-2588-74B6-47782316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&lt;CTRL&gt; + &lt;SHIFT&gt; + I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- Toggle between "Replace"/"Insert" mode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&lt;CTRL &gt; + &lt; SHIFT &gt; + W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- Write file to disk, cassette, or printer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&lt;CTRL &gt; + &lt; SHIFT &gt; + M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- Access the Monitor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&lt;CTRL &gt; + &lt; SHIFT &gt; + R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- Read file from disk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&lt;SHIFT &gt; + &lt; CLEAR &gt;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- Deletes the program in the editor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&lt;SHIFT &gt; + &lt; DELETE&gt;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- Deletes the current line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1F2328"/>
                </a:solidFill>
                <a:highlight>
                  <a:srgbClr val="FFFFFF"/>
                </a:highlight>
              </a:rPr>
              <a:t>&lt;SHIFT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&gt; + &lt; </a:t>
            </a:r>
            <a:r>
              <a:rPr lang="en-US" b="1" dirty="0">
                <a:solidFill>
                  <a:srgbClr val="1F2328"/>
                </a:solidFill>
                <a:highlight>
                  <a:srgbClr val="FFFFFF"/>
                </a:highlight>
              </a:rPr>
              <a:t>INSERT&gt; 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</a:rPr>
              <a:t>- Inserts a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2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9598-FAA6-D800-83DC-39BFC485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Fundamental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0455-D3BF-C1CC-F094-2E4B5903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(or CHAR) – Whole numbers between 0 and 255 (8 bits)</a:t>
            </a:r>
          </a:p>
          <a:p>
            <a:r>
              <a:rPr lang="en-US" dirty="0"/>
              <a:t>CARD – Whole numbers between 0 and 65,535 (16 bits)</a:t>
            </a:r>
          </a:p>
          <a:p>
            <a:r>
              <a:rPr lang="en-US" dirty="0"/>
              <a:t>INT – Whole numbers between -32,768 to 32,767 (16-bits)</a:t>
            </a:r>
          </a:p>
          <a:p>
            <a:endParaRPr lang="en-US" dirty="0"/>
          </a:p>
          <a:p>
            <a:r>
              <a:rPr lang="en-US" dirty="0"/>
              <a:t>There are at least three ways to declare each datatype</a:t>
            </a:r>
          </a:p>
          <a:p>
            <a:r>
              <a:rPr lang="en-US" dirty="0"/>
              <a:t>Each datatype has its own PRINT statement.</a:t>
            </a:r>
          </a:p>
          <a:p>
            <a:r>
              <a:rPr lang="en-US" dirty="0"/>
              <a:t>Each datatype has its own INPUT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9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AC85-3CE8-D3D5-C4B0-C1CC11D9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4E17-DFD2-DE14-4CE3-48B2E01E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2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; ex2.act</a:t>
            </a:r>
          </a:p>
          <a:p>
            <a:pPr marL="0" indent="0">
              <a:buNone/>
            </a:pPr>
            <a:r>
              <a:rPr lang="en-US" dirty="0"/>
              <a:t>PROC MAIN()</a:t>
            </a:r>
          </a:p>
          <a:p>
            <a:pPr marL="0" indent="0">
              <a:buNone/>
            </a:pPr>
            <a:r>
              <a:rPr lang="en-US" dirty="0"/>
              <a:t> BYTE B1</a:t>
            </a:r>
          </a:p>
          <a:p>
            <a:pPr marL="0" indent="0">
              <a:buNone/>
            </a:pPr>
            <a:r>
              <a:rPr lang="en-US" dirty="0"/>
              <a:t> BYTE B2=[10]</a:t>
            </a:r>
          </a:p>
          <a:p>
            <a:pPr marL="0" indent="0">
              <a:buNone/>
            </a:pPr>
            <a:r>
              <a:rPr lang="en-US" dirty="0"/>
              <a:t> BYTE COLOR2=710</a:t>
            </a:r>
          </a:p>
          <a:p>
            <a:pPr marL="0" indent="0">
              <a:buNone/>
            </a:pPr>
            <a:r>
              <a:rPr lang="en-US" dirty="0"/>
              <a:t> B1=5</a:t>
            </a:r>
          </a:p>
          <a:p>
            <a:pPr marL="0" indent="0">
              <a:buNone/>
            </a:pPr>
            <a:r>
              <a:rPr lang="en-US" dirty="0"/>
              <a:t> PRINT("B1=") PRINTBE(B1)</a:t>
            </a:r>
          </a:p>
          <a:p>
            <a:pPr marL="0" indent="0">
              <a:buNone/>
            </a:pPr>
            <a:r>
              <a:rPr lang="en-US" dirty="0"/>
              <a:t> PRINT("B2=") PRINTBE(B2)</a:t>
            </a:r>
          </a:p>
          <a:p>
            <a:pPr marL="0" indent="0">
              <a:buNone/>
            </a:pPr>
            <a:r>
              <a:rPr lang="en-US" dirty="0"/>
              <a:t> B1=PEEK(710) PRINTBE(B1)</a:t>
            </a:r>
          </a:p>
          <a:p>
            <a:pPr marL="0" indent="0">
              <a:buNone/>
            </a:pPr>
            <a:r>
              <a:rPr lang="en-US" dirty="0"/>
              <a:t> COLOR2=0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3B5BB-9841-2757-26DD-DAEF3AC8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63" y="444242"/>
            <a:ext cx="4477137" cy="2984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15773-480F-3870-8118-14E0E10B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63" y="3508117"/>
            <a:ext cx="4477138" cy="29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71BC-23BB-A61E-10C7-8BECE3F3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E95-3D7E-091F-62BC-BBE30583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24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PRINT[BCI][D][E]</a:t>
            </a:r>
          </a:p>
          <a:p>
            <a:r>
              <a:rPr lang="en-US" sz="2000" b="1" dirty="0"/>
              <a:t>B</a:t>
            </a:r>
            <a:r>
              <a:rPr lang="en-US" sz="2000" dirty="0"/>
              <a:t> – BYTE or CHAR, </a:t>
            </a:r>
            <a:r>
              <a:rPr lang="en-US" sz="2000" b="1" dirty="0"/>
              <a:t>C</a:t>
            </a:r>
            <a:r>
              <a:rPr lang="en-US" sz="2000" dirty="0"/>
              <a:t> – CARD, </a:t>
            </a:r>
            <a:r>
              <a:rPr lang="en-US" sz="2000" b="1" dirty="0"/>
              <a:t>I</a:t>
            </a:r>
            <a:r>
              <a:rPr lang="en-US" sz="2000" dirty="0"/>
              <a:t> – INT</a:t>
            </a:r>
          </a:p>
          <a:p>
            <a:r>
              <a:rPr lang="en-US" sz="2000" b="1" dirty="0"/>
              <a:t>D</a:t>
            </a:r>
            <a:r>
              <a:rPr lang="en-US" sz="2000" dirty="0"/>
              <a:t> - Device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End of line / carriage return</a:t>
            </a:r>
          </a:p>
          <a:p>
            <a:pPr marL="0" indent="0">
              <a:buNone/>
            </a:pPr>
            <a:r>
              <a:rPr lang="en-US" dirty="0"/>
              <a:t>BYTE X=[100]</a:t>
            </a:r>
          </a:p>
          <a:p>
            <a:pPr marL="0" indent="0">
              <a:buNone/>
            </a:pPr>
            <a:r>
              <a:rPr lang="en-US" dirty="0"/>
              <a:t>PRINT(“HELLO WORLD”) – Prints a string</a:t>
            </a:r>
          </a:p>
          <a:p>
            <a:pPr marL="0" indent="0">
              <a:buNone/>
            </a:pPr>
            <a:r>
              <a:rPr lang="en-US" dirty="0"/>
              <a:t>PRINTB(X) – Print byte, cursor stays on line</a:t>
            </a:r>
          </a:p>
          <a:p>
            <a:pPr marL="0" indent="0">
              <a:buNone/>
            </a:pPr>
            <a:r>
              <a:rPr lang="en-US" dirty="0"/>
              <a:t>PRINTBE(X) – Prints byte, cursor on next line</a:t>
            </a:r>
          </a:p>
          <a:p>
            <a:pPr marL="0" indent="0">
              <a:buNone/>
            </a:pPr>
            <a:r>
              <a:rPr lang="en-US" dirty="0"/>
              <a:t>PRINTBD(6,X) – Prints string to a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5A54C-0AA0-FE0F-07FB-74A305C7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32" y="394444"/>
            <a:ext cx="4336889" cy="289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BA51E-8D50-B920-2D24-51FE441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033" y="3572297"/>
            <a:ext cx="4336889" cy="28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834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Action! Programming</vt:lpstr>
      <vt:lpstr>History</vt:lpstr>
      <vt:lpstr>Pros And Cons</vt:lpstr>
      <vt:lpstr>What We Will Try To Cover</vt:lpstr>
      <vt:lpstr>Hello World</vt:lpstr>
      <vt:lpstr>Editor Commands</vt:lpstr>
      <vt:lpstr>Three Fundamental Datatypes</vt:lpstr>
      <vt:lpstr>Variable Initialization</vt:lpstr>
      <vt:lpstr>PRINT Statements</vt:lpstr>
      <vt:lpstr>INPUT Statements</vt:lpstr>
      <vt:lpstr>Arithmetic Operators</vt:lpstr>
      <vt:lpstr>FOR LOOP</vt:lpstr>
      <vt:lpstr>WHILE LOOP</vt:lpstr>
      <vt:lpstr>Procedures And Functions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Action! Programming</dc:title>
  <dc:creator>Bill Lange</dc:creator>
  <cp:lastModifiedBy>Bill Lange</cp:lastModifiedBy>
  <cp:revision>1</cp:revision>
  <dcterms:created xsi:type="dcterms:W3CDTF">2024-04-06T20:21:29Z</dcterms:created>
  <dcterms:modified xsi:type="dcterms:W3CDTF">2024-04-11T23:32:10Z</dcterms:modified>
</cp:coreProperties>
</file>