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8" r:id="rId5"/>
    <p:sldId id="259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A652-8BD9-42A6-B9DE-C68EA2F130A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69D01E-7C99-4BB8-855F-00A6FD25BD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A652-8BD9-42A6-B9DE-C68EA2F130A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D01E-7C99-4BB8-855F-00A6FD25B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A652-8BD9-42A6-B9DE-C68EA2F130A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D01E-7C99-4BB8-855F-00A6FD25B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A652-8BD9-42A6-B9DE-C68EA2F130A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D01E-7C99-4BB8-855F-00A6FD25B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A652-8BD9-42A6-B9DE-C68EA2F130A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D01E-7C99-4BB8-855F-00A6FD25BD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A652-8BD9-42A6-B9DE-C68EA2F130A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D01E-7C99-4BB8-855F-00A6FD25B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A652-8BD9-42A6-B9DE-C68EA2F130A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D01E-7C99-4BB8-855F-00A6FD25B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A652-8BD9-42A6-B9DE-C68EA2F130A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D01E-7C99-4BB8-855F-00A6FD25B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A652-8BD9-42A6-B9DE-C68EA2F130A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D01E-7C99-4BB8-855F-00A6FD25B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A652-8BD9-42A6-B9DE-C68EA2F130A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D01E-7C99-4BB8-855F-00A6FD25BD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A652-8BD9-42A6-B9DE-C68EA2F130A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D01E-7C99-4BB8-855F-00A6FD25BD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706A652-8BD9-42A6-B9DE-C68EA2F130A9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B69D01E-7C99-4BB8-855F-00A6FD25BD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Mark Hardiman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Using Google Speech Recognizer with Android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0966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none" dirty="0" smtClean="0"/>
              <a:t>API Usage 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sz="2700" cap="none" dirty="0" smtClean="0">
                <a:solidFill>
                  <a:schemeClr val="accent5">
                    <a:lumMod val="50000"/>
                  </a:schemeClr>
                </a:solidFill>
              </a:rPr>
              <a:t>Preliminary Steps</a:t>
            </a:r>
            <a:endParaRPr lang="en-US" cap="none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373563"/>
          </a:xfrm>
        </p:spPr>
        <p:txBody>
          <a:bodyPr/>
          <a:lstStyle/>
          <a:p>
            <a:r>
              <a:rPr lang="en-US" dirty="0" smtClean="0"/>
              <a:t>Enable recording and internet permissions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the project manifest:</a:t>
            </a:r>
          </a:p>
          <a:p>
            <a:pPr lvl="1"/>
            <a:endParaRPr lang="en-US" dirty="0" smtClean="0"/>
          </a:p>
          <a:p>
            <a:pPr lvl="2"/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android.permission.INTERNET</a:t>
            </a:r>
            <a:r>
              <a:rPr lang="en-US" i="1" dirty="0"/>
              <a:t>" </a:t>
            </a:r>
            <a:r>
              <a:rPr lang="en-US" i="1" dirty="0" smtClean="0"/>
              <a:t>/&gt;</a:t>
            </a:r>
          </a:p>
          <a:p>
            <a:pPr lvl="2"/>
            <a:endParaRPr lang="en-US" i="1" dirty="0"/>
          </a:p>
          <a:p>
            <a:pPr lvl="2"/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android.permission.RECORD_AUDIO</a:t>
            </a:r>
            <a:r>
              <a:rPr lang="en-US" i="1" dirty="0"/>
              <a:t>" /&gt;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0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900" cap="none" dirty="0"/>
              <a:t>API Usage 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sz="3000" cap="none" dirty="0" smtClean="0">
                <a:solidFill>
                  <a:schemeClr val="accent5">
                    <a:lumMod val="50000"/>
                  </a:schemeClr>
                </a:solidFill>
              </a:rPr>
              <a:t>Setup the intent</a:t>
            </a:r>
            <a:endParaRPr lang="en-US" sz="3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speech recognition settings by setting up an intent</a:t>
            </a:r>
          </a:p>
          <a:p>
            <a:pPr lvl="1"/>
            <a:r>
              <a:rPr lang="en-US" dirty="0" smtClean="0"/>
              <a:t>Choose language model</a:t>
            </a:r>
          </a:p>
          <a:p>
            <a:pPr lvl="2"/>
            <a:r>
              <a:rPr lang="en-US" dirty="0" smtClean="0"/>
              <a:t>Free form</a:t>
            </a:r>
          </a:p>
          <a:p>
            <a:pPr lvl="3"/>
            <a:r>
              <a:rPr lang="en-US" dirty="0" smtClean="0"/>
              <a:t>General usage</a:t>
            </a:r>
          </a:p>
          <a:p>
            <a:pPr lvl="2"/>
            <a:r>
              <a:rPr lang="en-US" dirty="0" smtClean="0"/>
              <a:t>Web search</a:t>
            </a:r>
          </a:p>
          <a:p>
            <a:pPr lvl="3"/>
            <a:r>
              <a:rPr lang="en-US" dirty="0" smtClean="0"/>
              <a:t>Used for shorter phrases</a:t>
            </a:r>
          </a:p>
          <a:p>
            <a:pPr lvl="1"/>
            <a:r>
              <a:rPr lang="en-US" dirty="0" smtClean="0"/>
              <a:t>IETF language tag (e.g., en-US)</a:t>
            </a:r>
          </a:p>
          <a:p>
            <a:pPr lvl="1"/>
            <a:r>
              <a:rPr lang="en-US" dirty="0" smtClean="0"/>
              <a:t>Hands-free mode</a:t>
            </a:r>
          </a:p>
          <a:p>
            <a:pPr lvl="1"/>
            <a:r>
              <a:rPr lang="en-US" dirty="0" smtClean="0"/>
              <a:t>Trigger a web search</a:t>
            </a:r>
          </a:p>
          <a:p>
            <a:pPr marL="114300" indent="0">
              <a:buNone/>
            </a:pP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410200"/>
            <a:ext cx="79248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Intent </a:t>
            </a:r>
            <a:r>
              <a:rPr 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intent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= new Intent(</a:t>
            </a:r>
            <a:r>
              <a:rPr 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RecognizerIntent.</a:t>
            </a:r>
            <a:r>
              <a:rPr lang="en-US" sz="2400" i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ACTION_RECOGNIZE_SPEECH</a:t>
            </a:r>
            <a:r>
              <a:rPr lang="en-US" sz="24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</a:p>
          <a:p>
            <a:pPr marL="114300" indent="0">
              <a:buNone/>
            </a:pPr>
            <a:r>
              <a:rPr lang="en-US" sz="2400" b="1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intent.putExtra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RecognizerIntent.</a:t>
            </a:r>
            <a:r>
              <a:rPr lang="en-US" sz="2400" i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EXTRA_LANGUAGE_MODEL</a:t>
            </a:r>
            <a:r>
              <a:rPr lang="en-US" sz="24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</a:p>
          <a:p>
            <a:pPr marL="114300" indent="0">
              <a:buNone/>
            </a:pP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RecognizerIntent.</a:t>
            </a:r>
            <a:r>
              <a:rPr lang="en-US" sz="2400" i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LANGUAGE_MODEL_FREE_FORM</a:t>
            </a:r>
            <a:r>
              <a:rPr lang="en-US" sz="24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  <a:endParaRPr lang="en-US" sz="24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56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none" dirty="0" smtClean="0"/>
              <a:t>API Usage</a:t>
            </a:r>
            <a:br>
              <a:rPr lang="en-US" cap="none" dirty="0" smtClean="0"/>
            </a:br>
            <a:r>
              <a:rPr lang="en-US" sz="2700" cap="none" dirty="0" smtClean="0">
                <a:solidFill>
                  <a:schemeClr val="accent5">
                    <a:lumMod val="50000"/>
                  </a:schemeClr>
                </a:solidFill>
              </a:rPr>
              <a:t>Method 1</a:t>
            </a:r>
            <a:endParaRPr lang="en-US" sz="2700" cap="non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an activity using the intent and the </a:t>
            </a:r>
            <a:r>
              <a:rPr lang="en-US" dirty="0" err="1" smtClean="0"/>
              <a:t>RecognizerIntent</a:t>
            </a:r>
            <a:r>
              <a:rPr lang="en-US" dirty="0" smtClean="0"/>
              <a:t> class</a:t>
            </a:r>
          </a:p>
          <a:p>
            <a:pPr lvl="1"/>
            <a:r>
              <a:rPr lang="en-US" sz="2400" dirty="0" smtClean="0"/>
              <a:t>Easier</a:t>
            </a:r>
          </a:p>
          <a:p>
            <a:pPr lvl="1"/>
            <a:r>
              <a:rPr lang="en-US" sz="2400" dirty="0" smtClean="0"/>
              <a:t>Pre-made visual interface</a:t>
            </a:r>
          </a:p>
          <a:p>
            <a:pPr lvl="1"/>
            <a:r>
              <a:rPr lang="en-US" sz="2400" dirty="0" smtClean="0"/>
              <a:t>Default settings</a:t>
            </a:r>
          </a:p>
          <a:p>
            <a:pPr lvl="2"/>
            <a:r>
              <a:rPr lang="en-US" sz="2200" dirty="0" smtClean="0"/>
              <a:t>Auto-detect voice for start/stop</a:t>
            </a:r>
          </a:p>
          <a:p>
            <a:pPr lvl="2"/>
            <a:r>
              <a:rPr lang="en-US" sz="2200" dirty="0" smtClean="0"/>
              <a:t>Hidden</a:t>
            </a:r>
            <a:endParaRPr lang="en-US" sz="2200" dirty="0"/>
          </a:p>
        </p:txBody>
      </p:sp>
      <p:pic>
        <p:nvPicPr>
          <p:cNvPr id="1026" name="Picture 2" descr="C:\Users\Mark\Documents\TAMU\Spring 2014\ECEN 489\Speech 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35743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800600"/>
            <a:ext cx="5105400" cy="17235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startActivityForResul</a:t>
            </a:r>
            <a:r>
              <a:rPr lang="en-US" sz="2000" b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(intent, REQUEST_CODE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</a:p>
          <a:p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…</a:t>
            </a: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protected void </a:t>
            </a:r>
            <a:r>
              <a:rPr lang="en-US" sz="2400" b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onActivityResult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int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requestCode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int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resultCode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, Intent data) {</a:t>
            </a:r>
          </a:p>
          <a:p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…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05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900" cap="none" dirty="0" smtClean="0"/>
              <a:t>API Usage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sz="3000" cap="none" dirty="0" smtClean="0">
                <a:solidFill>
                  <a:schemeClr val="accent5">
                    <a:lumMod val="50000"/>
                  </a:schemeClr>
                </a:solidFill>
              </a:rPr>
              <a:t>Method 2</a:t>
            </a:r>
            <a:endParaRPr lang="en-US" sz="3000" cap="non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control the recognition process from within the same activity using </a:t>
            </a:r>
            <a:r>
              <a:rPr lang="en-US" dirty="0" err="1" smtClean="0"/>
              <a:t>SpeechRecognizer</a:t>
            </a:r>
            <a:r>
              <a:rPr lang="en-US" dirty="0" smtClean="0"/>
              <a:t>,  </a:t>
            </a:r>
            <a:r>
              <a:rPr lang="en-US" dirty="0" err="1" smtClean="0"/>
              <a:t>RecognitionListener</a:t>
            </a:r>
            <a:r>
              <a:rPr lang="en-US" dirty="0" smtClean="0"/>
              <a:t>, and </a:t>
            </a:r>
            <a:r>
              <a:rPr lang="en-US" dirty="0" err="1" smtClean="0"/>
              <a:t>RecognizerIntent</a:t>
            </a:r>
            <a:endParaRPr lang="en-US" dirty="0" smtClean="0"/>
          </a:p>
          <a:p>
            <a:pPr lvl="1"/>
            <a:r>
              <a:rPr lang="en-US" dirty="0" smtClean="0"/>
              <a:t>Must implement the </a:t>
            </a:r>
            <a:r>
              <a:rPr lang="en-US" dirty="0" err="1" smtClean="0"/>
              <a:t>RecognitionListener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More robust</a:t>
            </a:r>
            <a:endParaRPr lang="en-US" dirty="0"/>
          </a:p>
          <a:p>
            <a:pPr lvl="1"/>
            <a:r>
              <a:rPr lang="en-US" dirty="0" smtClean="0"/>
              <a:t>Allows for easier debugging</a:t>
            </a:r>
          </a:p>
          <a:p>
            <a:pPr lvl="1"/>
            <a:r>
              <a:rPr lang="en-US" dirty="0" smtClean="0"/>
              <a:t>Greater complexity</a:t>
            </a:r>
          </a:p>
          <a:p>
            <a:pPr lvl="1"/>
            <a:r>
              <a:rPr lang="en-US" dirty="0" smtClean="0"/>
              <a:t>Optional manual control over various processes</a:t>
            </a:r>
          </a:p>
          <a:p>
            <a:pPr marL="411480" lvl="1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800600"/>
            <a:ext cx="68580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SpeechRecognizer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speechRec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=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SpeechRecognizer.</a:t>
            </a:r>
            <a:r>
              <a:rPr lang="en-US" sz="2000" i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createSpeechRecognizer</a:t>
            </a:r>
            <a:r>
              <a:rPr lang="en-US" sz="20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2000" b="1" i="1" dirty="0">
                <a:latin typeface="Cordia New" panose="020B0304020202020204" pitchFamily="34" charset="-34"/>
                <a:cs typeface="Cordia New" panose="020B0304020202020204" pitchFamily="34" charset="-34"/>
              </a:rPr>
              <a:t>this);</a:t>
            </a: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MyRecognitionListener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listener = new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MyRecognitionListener</a:t>
            </a:r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();</a:t>
            </a: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speechRec.setRecognitionListener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(listener);</a:t>
            </a: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speechRec.startListening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(intent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</a:p>
          <a:p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…</a:t>
            </a: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class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MyRecognitionListener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implements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RecognitionListener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{ …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334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smtClean="0"/>
              <a:t>Example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https://scontent-a-dfw.xx.fbcdn.net/hphotos-frc1/t1/1653943_10202932750941335_1123305461_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scontent-a-dfw.xx.fbcdn.net/hphotos-frc1/t1/1653943_10202932750941335_112330546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69473"/>
            <a:ext cx="2634095" cy="468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8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smtClean="0"/>
              <a:t>Resources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androidbite.blogspot.com/2013/04/android-voice-recognition-example.html</a:t>
            </a:r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developer.android.com/reference/android/speech/package-summary.html</a:t>
            </a:r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://code.google.com/p/my-work-and-play-android/source/browse/trunk/android/speech/SpeechRecognizer/SpeechRecognizer/src/com/SpeechRecognizer/SpeechRecognizerActivity.java</a:t>
            </a:r>
          </a:p>
        </p:txBody>
      </p:sp>
    </p:spTree>
    <p:extLst>
      <p:ext uri="{BB962C8B-B14F-4D97-AF65-F5344CB8AC3E}">
        <p14:creationId xmlns:p14="http://schemas.microsoft.com/office/powerpoint/2010/main" val="1431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Questions?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383</TotalTime>
  <Words>206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Using Google Speech Recognizer with Android</vt:lpstr>
      <vt:lpstr>API Usage  Preliminary Steps</vt:lpstr>
      <vt:lpstr>API Usage  Setup the intent</vt:lpstr>
      <vt:lpstr>API Usage Method 1</vt:lpstr>
      <vt:lpstr>API Usage Method 2</vt:lpstr>
      <vt:lpstr>Example</vt:lpstr>
      <vt:lpstr>Resources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Google Speech Recognizer with Android</dc:title>
  <dc:creator>Mark</dc:creator>
  <cp:lastModifiedBy>Mark</cp:lastModifiedBy>
  <cp:revision>10</cp:revision>
  <dcterms:created xsi:type="dcterms:W3CDTF">2014-02-02T23:18:23Z</dcterms:created>
  <dcterms:modified xsi:type="dcterms:W3CDTF">2014-02-03T05:41:58Z</dcterms:modified>
</cp:coreProperties>
</file>