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FCBF-40B2-4B9E-B57C-4B204A5C910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167C-0F53-482E-AA9D-F47573C0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rcetreeapp.com/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://windows.github.com/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tortoisegit/" TargetMode="External"/><Relationship Id="rId5" Type="http://schemas.openxmlformats.org/officeDocument/2006/relationships/hyperlink" Target="http://msysgit.github.io/" TargetMode="External"/><Relationship Id="rId4" Type="http://schemas.openxmlformats.org/officeDocument/2006/relationships/hyperlink" Target="https://bitbuck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Partal</a:t>
            </a:r>
          </a:p>
          <a:p>
            <a:r>
              <a:rPr lang="en-US" dirty="0" smtClean="0"/>
              <a:t>ECEN 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</a:p>
          <a:p>
            <a:pPr lvl="1"/>
            <a:r>
              <a:rPr lang="en-US" dirty="0" smtClean="0"/>
              <a:t>Keep track of file history</a:t>
            </a:r>
          </a:p>
          <a:p>
            <a:pPr lvl="1"/>
            <a:r>
              <a:rPr lang="en-US" dirty="0" smtClean="0"/>
              <a:t>Track who made the changes</a:t>
            </a:r>
          </a:p>
          <a:p>
            <a:pPr lvl="1"/>
            <a:r>
              <a:rPr lang="en-US" dirty="0" smtClean="0"/>
              <a:t>Revert bad changes</a:t>
            </a:r>
          </a:p>
          <a:p>
            <a:r>
              <a:rPr lang="en-US" dirty="0" smtClean="0"/>
              <a:t>Everyone has a complete history of the code</a:t>
            </a:r>
          </a:p>
          <a:p>
            <a:r>
              <a:rPr lang="en-US" dirty="0" smtClean="0"/>
              <a:t>Repositories can be hosted and stored online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– Your object database where your history and configuration is stored.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– A file where you can specify files not to be tracked. 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– Create a brand new </a:t>
            </a:r>
            <a:r>
              <a:rPr lang="en-US" dirty="0" err="1" smtClean="0"/>
              <a:t>git</a:t>
            </a:r>
            <a:r>
              <a:rPr lang="en-US" dirty="0" smtClean="0"/>
              <a:t> repository on your computer.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new_repo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Clone – Clones an already existing repository onto your computer.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git@github.com:zpartal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/ECEN_489_Demo.git</a:t>
            </a:r>
            <a:endParaRPr lang="en-US" dirty="0" smtClean="0"/>
          </a:p>
          <a:p>
            <a:r>
              <a:rPr lang="en-US" dirty="0" smtClean="0"/>
              <a:t>Branch – A different line of development.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/>
          </a:bodyPr>
          <a:lstStyle/>
          <a:p>
            <a:r>
              <a:rPr lang="en-US" dirty="0" smtClean="0"/>
              <a:t>Commit - Commits changes into the repository.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</a:t>
            </a:r>
          </a:p>
          <a:p>
            <a:r>
              <a:rPr lang="en-US" dirty="0" smtClean="0"/>
              <a:t>Add – Add a new file or new changes into the staging area before being committed.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HelloWorld.java</a:t>
            </a:r>
          </a:p>
          <a:p>
            <a:r>
              <a:rPr lang="en-US" dirty="0" smtClean="0"/>
              <a:t>Push – Pushes all current committed code to another repository.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Pull – Fetches the current state of another repository and integrates it with yours.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7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026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152"/>
            <a:ext cx="10515600" cy="49248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Further Reading:</a:t>
            </a:r>
          </a:p>
          <a:p>
            <a:pPr lvl="1"/>
            <a:r>
              <a:rPr lang="en-US" dirty="0" smtClean="0">
                <a:hlinkClick r:id="rId2"/>
              </a:rPr>
              <a:t>http://git-scm.com/book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Hosting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– Five free private repos for students. Better for group projects, more social features. </a:t>
            </a:r>
          </a:p>
          <a:p>
            <a:pPr lvl="2"/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– Unlimited private repos for students. Good for personal projects. </a:t>
            </a:r>
          </a:p>
          <a:p>
            <a:pPr lvl="2"/>
            <a:r>
              <a:rPr lang="en-US" dirty="0" smtClean="0">
                <a:hlinkClick r:id="rId4"/>
              </a:rPr>
              <a:t>https://bitbucket.org/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err="1" smtClean="0"/>
              <a:t>EGit</a:t>
            </a:r>
            <a:r>
              <a:rPr lang="en-US" dirty="0" smtClean="0"/>
              <a:t> – Integrated into Eclipse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ysysgit</a:t>
            </a:r>
            <a:r>
              <a:rPr lang="en-US" dirty="0" smtClean="0"/>
              <a:t> – Official </a:t>
            </a:r>
            <a:r>
              <a:rPr lang="en-US" dirty="0" err="1" smtClean="0"/>
              <a:t>Git</a:t>
            </a:r>
            <a:r>
              <a:rPr lang="en-US" dirty="0" smtClean="0"/>
              <a:t> for Windows (</a:t>
            </a:r>
            <a:r>
              <a:rPr lang="en-US" dirty="0" err="1" smtClean="0"/>
              <a:t>commandline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5"/>
              </a:rPr>
              <a:t>http://msysgit.github.io/</a:t>
            </a:r>
            <a:endParaRPr lang="en-US" dirty="0" smtClean="0"/>
          </a:p>
          <a:p>
            <a:pPr lvl="1"/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 smtClean="0"/>
              <a:t> (shell integrated)</a:t>
            </a:r>
          </a:p>
          <a:p>
            <a:pPr lvl="2"/>
            <a:r>
              <a:rPr lang="en-US" dirty="0" smtClean="0">
                <a:hlinkClick r:id="rId6"/>
              </a:rPr>
              <a:t>https://code.google.com/p/tortoisegit/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Client (GUI) </a:t>
            </a:r>
          </a:p>
          <a:p>
            <a:pPr lvl="2"/>
            <a:r>
              <a:rPr lang="en-US" dirty="0" smtClean="0">
                <a:hlinkClick r:id="rId7"/>
              </a:rPr>
              <a:t>http://windows.github.com/</a:t>
            </a:r>
            <a:endParaRPr lang="en-US" dirty="0"/>
          </a:p>
          <a:p>
            <a:pPr lvl="1"/>
            <a:r>
              <a:rPr lang="en-US" dirty="0" err="1" smtClean="0"/>
              <a:t>SourceTree</a:t>
            </a:r>
            <a:r>
              <a:rPr lang="en-US" dirty="0" smtClean="0"/>
              <a:t> (GUI)</a:t>
            </a:r>
          </a:p>
          <a:p>
            <a:pPr lvl="2"/>
            <a:r>
              <a:rPr lang="en-US" dirty="0" smtClean="0">
                <a:hlinkClick r:id="rId8"/>
              </a:rPr>
              <a:t>http://www.sourcetreeapp.com/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6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Git Basics</vt:lpstr>
      <vt:lpstr>What is Git?</vt:lpstr>
      <vt:lpstr>Terminology</vt:lpstr>
      <vt:lpstr>Terminology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Zachary Partal</dc:creator>
  <cp:lastModifiedBy>Zachary Partal</cp:lastModifiedBy>
  <cp:revision>8</cp:revision>
  <dcterms:created xsi:type="dcterms:W3CDTF">2014-01-15T05:37:09Z</dcterms:created>
  <dcterms:modified xsi:type="dcterms:W3CDTF">2014-01-15T06:29:28Z</dcterms:modified>
</cp:coreProperties>
</file>