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64" r:id="rId4"/>
    <p:sldId id="261" r:id="rId5"/>
    <p:sldId id="260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5D391-C8B9-C34D-99CD-990698EE57D4}" type="datetimeFigureOut">
              <a:rPr kumimoji="1" lang="zh-CN" altLang="en-US" smtClean="0"/>
              <a:t>2/10/14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A1AD2-0D5A-0449-B94C-5D9686857E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71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A1AD2-0D5A-0449-B94C-5D9686857E9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51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3314" y="1292412"/>
            <a:ext cx="6762749" cy="1470025"/>
          </a:xfrm>
        </p:spPr>
        <p:txBody>
          <a:bodyPr/>
          <a:lstStyle/>
          <a:p>
            <a:r>
              <a:rPr kumimoji="1" lang="en-US" altLang="zh-CN" dirty="0" err="1" smtClean="0"/>
              <a:t>Arduino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Bluetooth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Setup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0107"/>
            <a:ext cx="6400800" cy="1752600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2014 </a:t>
            </a:r>
            <a:r>
              <a:rPr kumimoji="1" lang="en-US" altLang="zh-CN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By Peng Li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4-02-07 at 1.14.48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6" name="文本框 5"/>
          <p:cNvSpPr txBox="1"/>
          <p:nvPr/>
        </p:nvSpPr>
        <p:spPr>
          <a:xfrm>
            <a:off x="215453" y="184666"/>
            <a:ext cx="56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Universal asynchronous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receiver</a:t>
            </a:r>
            <a:r>
              <a:rPr kumimoji="1" lang="en-US" altLang="zh-CN" sz="2400" dirty="0"/>
              <a:t>/</a:t>
            </a:r>
            <a:r>
              <a:rPr kumimoji="1" lang="en-US" altLang="zh-CN" sz="2400" dirty="0" smtClean="0"/>
              <a:t>transmitter (UART)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495959" y="6635671"/>
            <a:ext cx="3132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Picture From ECEN 468 Lecture by Dr. Hu, Jiang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034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316694"/>
            <a:ext cx="8229600" cy="334245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 smtClean="0">
                <a:solidFill>
                  <a:srgbClr val="000000"/>
                </a:solidFill>
              </a:rPr>
              <a:t>Bible- James 1:19 (ESV) </a:t>
            </a:r>
          </a:p>
          <a:p>
            <a:pPr algn="l"/>
            <a:endParaRPr kumimoji="1"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kumimoji="1" lang="en-US" altLang="zh-CN" dirty="0" smtClean="0">
                <a:solidFill>
                  <a:srgbClr val="000000"/>
                </a:solidFill>
              </a:rPr>
              <a:t>19 Know this, my beloved brothers:</a:t>
            </a:r>
          </a:p>
          <a:p>
            <a:pPr algn="l"/>
            <a:r>
              <a:rPr kumimoji="1" lang="en-US" altLang="zh-CN" dirty="0" smtClean="0">
                <a:solidFill>
                  <a:srgbClr val="000000"/>
                </a:solidFill>
              </a:rPr>
              <a:t> let every person quick to hear</a:t>
            </a:r>
            <a:r>
              <a:rPr kumimoji="1" lang="en-US" altLang="zh-CN" dirty="0" smtClean="0">
                <a:solidFill>
                  <a:srgbClr val="000000"/>
                </a:solidFill>
              </a:rPr>
              <a:t>(Parallel input )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slow to speak (Serial output), slow to anger(Parity bit) ;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0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4-02-07 at 1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21"/>
            <a:ext cx="9144000" cy="43595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03" y="4445367"/>
            <a:ext cx="8232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Microcontroller	ATmega328</a:t>
            </a:r>
          </a:p>
          <a:p>
            <a:r>
              <a:rPr kumimoji="1" lang="en-US" altLang="zh-CN" dirty="0"/>
              <a:t>Operating Voltage	5V</a:t>
            </a:r>
          </a:p>
          <a:p>
            <a:r>
              <a:rPr kumimoji="1" lang="en-US" altLang="zh-CN" dirty="0"/>
              <a:t>Input Voltage (recommended)	7-12V</a:t>
            </a:r>
          </a:p>
          <a:p>
            <a:r>
              <a:rPr kumimoji="1" lang="en-US" altLang="zh-CN" dirty="0" smtClean="0"/>
              <a:t>Analog </a:t>
            </a:r>
            <a:r>
              <a:rPr kumimoji="1" lang="en-US" altLang="zh-CN" dirty="0"/>
              <a:t>Input Pins	6</a:t>
            </a:r>
          </a:p>
          <a:p>
            <a:r>
              <a:rPr kumimoji="1" lang="en-US" altLang="zh-CN" dirty="0" smtClean="0"/>
              <a:t>Flash </a:t>
            </a:r>
            <a:r>
              <a:rPr kumimoji="1" lang="en-US" altLang="zh-CN" dirty="0"/>
              <a:t>Memory	32 KB (ATmega328) of which 0.5 KB used by </a:t>
            </a:r>
            <a:r>
              <a:rPr kumimoji="1" lang="en-US" altLang="zh-CN" dirty="0" err="1"/>
              <a:t>bootloader</a:t>
            </a:r>
            <a:endParaRPr kumimoji="1" lang="en-US" altLang="zh-CN" dirty="0"/>
          </a:p>
          <a:p>
            <a:r>
              <a:rPr kumimoji="1" lang="en-US" altLang="zh-CN" dirty="0"/>
              <a:t>SRAM	2 KB (ATmega328</a:t>
            </a:r>
            <a:r>
              <a:rPr kumimoji="1" lang="en-US" altLang="zh-CN" dirty="0" smtClean="0"/>
              <a:t>)  (Power dependent)</a:t>
            </a:r>
            <a:endParaRPr kumimoji="1" lang="en-US" altLang="zh-CN" dirty="0"/>
          </a:p>
          <a:p>
            <a:r>
              <a:rPr kumimoji="1" lang="en-US" altLang="zh-CN" dirty="0"/>
              <a:t>EEPROM	1 KB (ATmega328</a:t>
            </a:r>
            <a:r>
              <a:rPr kumimoji="1" lang="en-US" altLang="zh-CN" dirty="0" smtClean="0"/>
              <a:t>)  (Power independent)</a:t>
            </a:r>
            <a:endParaRPr kumimoji="1" lang="en-US" altLang="zh-CN" dirty="0"/>
          </a:p>
          <a:p>
            <a:r>
              <a:rPr kumimoji="1" lang="en-US" altLang="zh-CN" dirty="0"/>
              <a:t>Clock Speed	16 MHz</a:t>
            </a:r>
          </a:p>
        </p:txBody>
      </p:sp>
    </p:spTree>
    <p:extLst>
      <p:ext uri="{BB962C8B-B14F-4D97-AF65-F5344CB8AC3E}">
        <p14:creationId xmlns:p14="http://schemas.microsoft.com/office/powerpoint/2010/main" val="95351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JY - MCU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7450" r="7450"/>
          <a:stretch>
            <a:fillRect/>
          </a:stretch>
        </p:blipFill>
        <p:spPr>
          <a:xfrm>
            <a:off x="519629" y="1530930"/>
            <a:ext cx="8234571" cy="4570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043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Connection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116" b="8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409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4-02-07 at 12.52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07" r="-28507"/>
          <a:stretch>
            <a:fillRect/>
          </a:stretch>
        </p:blipFill>
        <p:spPr>
          <a:xfrm>
            <a:off x="-1605012" y="497727"/>
            <a:ext cx="12394873" cy="5837463"/>
          </a:xfrm>
        </p:spPr>
      </p:pic>
    </p:spTree>
    <p:extLst>
      <p:ext uri="{BB962C8B-B14F-4D97-AF65-F5344CB8AC3E}">
        <p14:creationId xmlns:p14="http://schemas.microsoft.com/office/powerpoint/2010/main" val="123156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483" y="1816909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Questions 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54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80</Words>
  <Application>Microsoft Macintosh PowerPoint</Application>
  <PresentationFormat>全屏显示(4:3)</PresentationFormat>
  <Paragraphs>23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Arduino Bluetooth Setup</vt:lpstr>
      <vt:lpstr>PowerPoint 演示文稿</vt:lpstr>
      <vt:lpstr>PowerPoint 演示文稿</vt:lpstr>
      <vt:lpstr>PowerPoint 演示文稿</vt:lpstr>
      <vt:lpstr>JY - MCU</vt:lpstr>
      <vt:lpstr>Connection</vt:lpstr>
      <vt:lpstr>PowerPoint 演示文稿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Bluetooth </dc:title>
  <dc:creator>Peng Li</dc:creator>
  <cp:lastModifiedBy>Peng Li</cp:lastModifiedBy>
  <cp:revision>18</cp:revision>
  <dcterms:created xsi:type="dcterms:W3CDTF">2014-02-07T17:40:36Z</dcterms:created>
  <dcterms:modified xsi:type="dcterms:W3CDTF">2014-02-10T20:50:44Z</dcterms:modified>
</cp:coreProperties>
</file>