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5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2B34-31C1-4DF6-A899-551262C8CF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2903-CC4B-4060-8C76-B8B128E1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gson/gson-user-guide" TargetMode="External"/><Relationship Id="rId2" Type="http://schemas.openxmlformats.org/officeDocument/2006/relationships/hyperlink" Target="https://code.google.com/p/google-gs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Zachary Partal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60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9063" cy="4351338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Human readable data format used to transmit data</a:t>
            </a:r>
          </a:p>
          <a:p>
            <a:r>
              <a:rPr lang="en-US" dirty="0" smtClean="0"/>
              <a:t>Collection of key-value pairs</a:t>
            </a:r>
          </a:p>
          <a:p>
            <a:r>
              <a:rPr lang="en-US" dirty="0" smtClean="0"/>
              <a:t>Data Types: number, string, Boolean, array, object, null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9768" y="1690688"/>
            <a:ext cx="51495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cs typeface="Consolas" panose="020B0609020204030204" pitchFamily="49" charset="0"/>
              </a:rPr>
              <a:t>JSON</a:t>
            </a:r>
            <a:r>
              <a:rPr lang="en-US" sz="3200" b="1" dirty="0" smtClean="0">
                <a:cs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"id": 1,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"name": "Foo",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"price": 123,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"tags": [ "Bar", "Eek" ],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"stock": 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"warehouse": 300,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"retail": 20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Java library to convert between Java Objects and JSON strings</a:t>
            </a:r>
          </a:p>
          <a:p>
            <a:r>
              <a:rPr lang="en-US" sz="3600" dirty="0" smtClean="0"/>
              <a:t>Easy to use </a:t>
            </a:r>
            <a:r>
              <a:rPr lang="en-US" sz="3600" dirty="0" err="1" smtClean="0"/>
              <a:t>toJson</a:t>
            </a:r>
            <a:r>
              <a:rPr lang="en-US" sz="3600" dirty="0" smtClean="0"/>
              <a:t>() and </a:t>
            </a:r>
            <a:r>
              <a:rPr lang="en-US" sz="3600" dirty="0" err="1" smtClean="0"/>
              <a:t>fromJson</a:t>
            </a:r>
            <a:r>
              <a:rPr lang="en-US" sz="3600" dirty="0" smtClean="0"/>
              <a:t>() methods</a:t>
            </a:r>
          </a:p>
          <a:p>
            <a:r>
              <a:rPr lang="en-US" sz="3600" dirty="0" smtClean="0"/>
              <a:t>Supports serialization of nested classes</a:t>
            </a:r>
          </a:p>
          <a:p>
            <a:r>
              <a:rPr lang="en-US" sz="3600" dirty="0" smtClean="0"/>
              <a:t>Supports serialization of arrays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88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BagOfPrimitives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private int value1 = 1;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private String value2 = "abc";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BagOfPrimitives() {}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BagOfPrimitives obj = new BagOfPrimitives();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Gson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= new Gson();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json = gson.toJson(obj);</a:t>
            </a:r>
            <a:r>
              <a:rPr lang="en-US" sz="2000" dirty="0"/>
              <a:t>  </a:t>
            </a:r>
            <a:endParaRPr lang="en-US" dirty="0" smtClean="0"/>
          </a:p>
          <a:p>
            <a:r>
              <a:rPr lang="en-US" b="1" dirty="0" smtClean="0"/>
              <a:t>==&gt; </a:t>
            </a:r>
            <a:r>
              <a:rPr lang="en-US" b="1" dirty="0"/>
              <a:t>json is {"value1":1,"value2":"abc</a:t>
            </a:r>
            <a:r>
              <a:rPr lang="en-US" b="1" dirty="0" smtClean="0"/>
              <a:t>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Gson </a:t>
            </a:r>
            <a:r>
              <a:rPr lang="en-US" dirty="0" err="1"/>
              <a:t>gson</a:t>
            </a:r>
            <a:r>
              <a:rPr lang="en-US" dirty="0"/>
              <a:t> = new Gson();</a:t>
            </a:r>
            <a:br>
              <a:rPr lang="en-US" dirty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{1, 2, 3, 4, 5};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strings = {"abc",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ghi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r>
              <a:rPr lang="en-US" dirty="0" smtClean="0"/>
              <a:t>Serialization: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gson.toJson(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  ==&gt; prints [1,2,3,4,5]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gson.toJson(strings);  ==&gt; prints ["abc", 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ghi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r>
              <a:rPr lang="en-US" dirty="0" smtClean="0"/>
              <a:t>Deserialization: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ints2 =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gson.fromJson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("[1,2,3,4,5]", int[].class);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04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GSON Home: </a:t>
            </a:r>
            <a:r>
              <a:rPr lang="en-US" dirty="0" smtClean="0">
                <a:hlinkClick r:id="rId2"/>
              </a:rPr>
              <a:t>https://code.google.com/p/google-gson/</a:t>
            </a:r>
            <a:endParaRPr lang="en-US" dirty="0" smtClean="0"/>
          </a:p>
          <a:p>
            <a:r>
              <a:rPr lang="en-US" dirty="0" smtClean="0"/>
              <a:t>GSON User Guide: </a:t>
            </a:r>
            <a:r>
              <a:rPr lang="en-US" dirty="0" smtClean="0">
                <a:hlinkClick r:id="rId3"/>
              </a:rPr>
              <a:t>https://sites.google.com/site/gson/gson-user-guide</a:t>
            </a:r>
            <a:endParaRPr lang="en-US" dirty="0" smtClean="0"/>
          </a:p>
          <a:p>
            <a:r>
              <a:rPr lang="en-US" dirty="0" smtClean="0"/>
              <a:t>JSON: </a:t>
            </a:r>
            <a:r>
              <a:rPr lang="en-US" dirty="0" smtClean="0">
                <a:hlinkClick r:id="rId4"/>
              </a:rPr>
              <a:t>http://en.wikipedia.org/wiki/JSON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178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GSON</vt:lpstr>
      <vt:lpstr>JSON in 60 seconds</vt:lpstr>
      <vt:lpstr>What is GSON?</vt:lpstr>
      <vt:lpstr>Example</vt:lpstr>
      <vt:lpstr>Example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GCON</dc:title>
  <dc:creator>Zachary Partal</dc:creator>
  <cp:lastModifiedBy>Zachary Partal</cp:lastModifiedBy>
  <cp:revision>9</cp:revision>
  <dcterms:created xsi:type="dcterms:W3CDTF">2014-02-09T04:46:39Z</dcterms:created>
  <dcterms:modified xsi:type="dcterms:W3CDTF">2014-02-09T23:02:35Z</dcterms:modified>
</cp:coreProperties>
</file>