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12"/>
  </p:notesMasterIdLst>
  <p:sldIdLst>
    <p:sldId id="256" r:id="rId2"/>
    <p:sldId id="257" r:id="rId3"/>
    <p:sldId id="277" r:id="rId4"/>
    <p:sldId id="285" r:id="rId5"/>
    <p:sldId id="284" r:id="rId6"/>
    <p:sldId id="280" r:id="rId7"/>
    <p:sldId id="281" r:id="rId8"/>
    <p:sldId id="282" r:id="rId9"/>
    <p:sldId id="283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2631"/>
    <a:srgbClr val="00B719"/>
    <a:srgbClr val="0E49FD"/>
    <a:srgbClr val="EF8900"/>
    <a:srgbClr val="00B050"/>
    <a:srgbClr val="FF0000"/>
    <a:srgbClr val="7030A0"/>
    <a:srgbClr val="305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A23D5-9074-4F63-826E-F1F10EB28D9A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283D6-52F7-4B9A-9E85-217816750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87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283D6-52F7-4B9A-9E85-217816750E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95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283D6-52F7-4B9A-9E85-217816750E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25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283D6-52F7-4B9A-9E85-217816750E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37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283D6-52F7-4B9A-9E85-217816750E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7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283D6-52F7-4B9A-9E85-217816750E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69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283D6-52F7-4B9A-9E85-217816750E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95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283D6-52F7-4B9A-9E85-217816750E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56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283D6-52F7-4B9A-9E85-217816750E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2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283D6-52F7-4B9A-9E85-217816750E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3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283D6-52F7-4B9A-9E85-217816750E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87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FFA3848-3457-4A7B-9C4A-8C7F98E11FEB}" type="datetime1">
              <a:rPr lang="en-US" smtClean="0"/>
              <a:t>1/29/2014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427D-532E-480D-8F70-21A14CFD9583}" type="datetime1">
              <a:rPr lang="en-US" smtClean="0"/>
              <a:t>1/29/2014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B6380-DAE4-47DF-B009-4E2B8CA8E54E}" type="datetime1">
              <a:rPr lang="en-US" smtClean="0"/>
              <a:t>1/29/2014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F525-2FBB-4731-B458-83D152F8EA67}" type="datetime1">
              <a:rPr lang="en-US" smtClean="0"/>
              <a:t>1/29/2014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BE39-1FCD-4EB8-98CD-F701F707D46B}" type="datetime1">
              <a:rPr lang="en-US" smtClean="0"/>
              <a:t>1/29/2014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58B8-2C98-414E-A946-35F768827557}" type="datetime1">
              <a:rPr lang="en-US" smtClean="0"/>
              <a:t>1/29/2014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6010-A6FE-457D-B12C-34869B11F8C1}" type="datetime1">
              <a:rPr lang="en-US" smtClean="0"/>
              <a:t>1/29/2014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3A4D-1AA6-4317-9823-8CE50FAC3FE3}" type="datetime1">
              <a:rPr lang="en-US" smtClean="0"/>
              <a:t>1/29/2014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B730-6106-41DE-883D-A9249F193DAB}" type="datetime1">
              <a:rPr lang="en-US" smtClean="0"/>
              <a:t>1/29/2014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FD7-239A-46F5-B92F-FBA6C0732EE1}" type="datetime1">
              <a:rPr lang="en-US" smtClean="0"/>
              <a:t>1/29/2014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291D3-50D8-494C-BA3D-39CEA17EBB7B}" type="datetime1">
              <a:rPr lang="en-US" smtClean="0"/>
              <a:t>1/29/2014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DB9DD5D-1EEA-441B-8B99-9D8B62E6D300}" type="datetime1">
              <a:rPr lang="en-US" smtClean="0"/>
              <a:t>1/29/2014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google.com/eclipse/docs/getting_start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cloud.google.com/console/projec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198608" cy="4041648"/>
          </a:xfrm>
        </p:spPr>
        <p:txBody>
          <a:bodyPr/>
          <a:lstStyle/>
          <a:p>
            <a:r>
              <a:rPr lang="en-US" dirty="0" smtClean="0">
                <a:solidFill>
                  <a:srgbClr val="0E49FD"/>
                </a:solidFill>
              </a:rPr>
              <a:t>F</a:t>
            </a:r>
            <a:r>
              <a:rPr lang="en-US" dirty="0" smtClean="0">
                <a:solidFill>
                  <a:srgbClr val="E52631"/>
                </a:solidFill>
              </a:rPr>
              <a:t>u</a:t>
            </a:r>
            <a:r>
              <a:rPr lang="en-US" dirty="0" smtClean="0">
                <a:solidFill>
                  <a:srgbClr val="EF8900"/>
                </a:solidFill>
              </a:rPr>
              <a:t>s</a:t>
            </a:r>
            <a:r>
              <a:rPr lang="en-US" dirty="0" smtClean="0">
                <a:solidFill>
                  <a:srgbClr val="0E49FD"/>
                </a:solidFill>
              </a:rPr>
              <a:t>i</a:t>
            </a:r>
            <a:r>
              <a:rPr lang="en-US" dirty="0" smtClean="0">
                <a:solidFill>
                  <a:srgbClr val="00B719"/>
                </a:solidFill>
              </a:rPr>
              <a:t>o</a:t>
            </a:r>
            <a:r>
              <a:rPr lang="en-US" dirty="0" smtClean="0">
                <a:solidFill>
                  <a:srgbClr val="E52631"/>
                </a:solidFill>
              </a:rPr>
              <a:t>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E49FD"/>
                </a:solidFill>
              </a:rPr>
              <a:t>T</a:t>
            </a:r>
            <a:r>
              <a:rPr lang="en-US" dirty="0" smtClean="0">
                <a:solidFill>
                  <a:srgbClr val="E52631"/>
                </a:solidFill>
              </a:rPr>
              <a:t>a</a:t>
            </a:r>
            <a:r>
              <a:rPr lang="en-US" dirty="0" smtClean="0">
                <a:solidFill>
                  <a:srgbClr val="EF8900"/>
                </a:solidFill>
              </a:rPr>
              <a:t>b</a:t>
            </a:r>
            <a:r>
              <a:rPr lang="en-US" dirty="0" smtClean="0">
                <a:solidFill>
                  <a:srgbClr val="0E49FD"/>
                </a:solidFill>
              </a:rPr>
              <a:t>l</a:t>
            </a:r>
            <a:r>
              <a:rPr lang="en-US" dirty="0" smtClean="0">
                <a:solidFill>
                  <a:srgbClr val="00B719"/>
                </a:solidFill>
              </a:rPr>
              <a:t>e</a:t>
            </a:r>
            <a:r>
              <a:rPr lang="en-US" dirty="0" smtClean="0">
                <a:solidFill>
                  <a:srgbClr val="E52631"/>
                </a:solidFill>
              </a:rPr>
              <a:t>s</a:t>
            </a:r>
            <a:endParaRPr lang="en-US" dirty="0">
              <a:solidFill>
                <a:srgbClr val="E5263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10198608" cy="169164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Jeff Terrell</a:t>
            </a:r>
            <a:endParaRPr lang="en-US" dirty="0" smtClean="0"/>
          </a:p>
          <a:p>
            <a:r>
              <a:rPr lang="en-US" dirty="0" smtClean="0"/>
              <a:t>ECEN </a:t>
            </a:r>
            <a:r>
              <a:rPr lang="en-US" dirty="0" smtClean="0"/>
              <a:t>489-501 Spring 2014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391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4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06" y="282050"/>
            <a:ext cx="9692640" cy="6429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559" y="1545466"/>
            <a:ext cx="1779933" cy="41116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700" dirty="0" smtClean="0"/>
              <a:t>?</a:t>
            </a:r>
            <a:endParaRPr lang="en-US" sz="28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846" y="146304"/>
            <a:ext cx="1306286" cy="914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5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06" y="277368"/>
            <a:ext cx="9692640" cy="6522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a Fusion Table?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846" y="146304"/>
            <a:ext cx="1306286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4096" y="1390918"/>
            <a:ext cx="80750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Google Fusion Tables is a web application used for sharing, visualizing, and publishing tabular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Ways to import data into a Fusion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.CSV (comma separated value)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.KML (keyhole markup language)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.ODS (operational data store)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.XLS (Microsoft Excel spreadsheet)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Google Spreadsheet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 what now? Lots of things.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Real-time collaboration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Google search publishing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Map and chart visualizations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Filtering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Update data behind filters and visualizations real-time</a:t>
            </a:r>
          </a:p>
        </p:txBody>
      </p:sp>
    </p:spTree>
    <p:extLst>
      <p:ext uri="{BB962C8B-B14F-4D97-AF65-F5344CB8AC3E}">
        <p14:creationId xmlns:p14="http://schemas.microsoft.com/office/powerpoint/2010/main" val="115758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06" y="277368"/>
            <a:ext cx="9692640" cy="6522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Google Plugin and Fusion Tables API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846" y="146304"/>
            <a:ext cx="1306286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2125" y="1171976"/>
            <a:ext cx="98053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Google plugin for Eclipse allows Google APIs to be imported into projects. This is a requirement for development using any Google API.</a:t>
            </a:r>
            <a:r>
              <a:rPr lang="en-US" dirty="0"/>
              <a:t> </a:t>
            </a:r>
            <a:r>
              <a:rPr lang="en-US" dirty="0" smtClean="0"/>
              <a:t>Installation and repository information can be found </a:t>
            </a:r>
            <a:r>
              <a:rPr lang="en-US" dirty="0" smtClean="0">
                <a:hlinkClick r:id="rId4"/>
              </a:rPr>
              <a:t>here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 what can I do with the API?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reate and delete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Read and modify table metadata such as table and column names and column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Insert, update, and delete rows in a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Create, update, and delete settings for certain visualizations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Query the rows in a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The Fusion Tables API allows developers to implement the core features of Fusion Tables in their program/application. </a:t>
            </a:r>
          </a:p>
        </p:txBody>
      </p:sp>
    </p:spTree>
    <p:extLst>
      <p:ext uri="{BB962C8B-B14F-4D97-AF65-F5344CB8AC3E}">
        <p14:creationId xmlns:p14="http://schemas.microsoft.com/office/powerpoint/2010/main" val="362676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06" y="277368"/>
            <a:ext cx="9692640" cy="6522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Important API Elements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846" y="146304"/>
            <a:ext cx="1306286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44739" y="2279559"/>
            <a:ext cx="9805301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/>
              <a:t>Authentication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Creating a Table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Inserting Data into a Table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Deleting a Table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Integration with other APIs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495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06" y="277368"/>
            <a:ext cx="9692640" cy="6522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846" y="146304"/>
            <a:ext cx="1306286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5875" y="1060704"/>
            <a:ext cx="98053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Register for Google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Developers Console: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cloud.google.com/console/project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or select a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Click APIs &amp; </a:t>
            </a:r>
            <a:r>
              <a:rPr lang="en-US" dirty="0" err="1" smtClean="0"/>
              <a:t>auth</a:t>
            </a:r>
            <a:r>
              <a:rPr lang="en-US" dirty="0" smtClean="0"/>
              <a:t> on left side menu </a:t>
            </a:r>
            <a:r>
              <a:rPr lang="en-US" dirty="0" smtClean="0">
                <a:sym typeface="Wingdings" panose="05000000000000000000" pitchFamily="2" charset="2"/>
              </a:rPr>
              <a:t>APIs  </a:t>
            </a:r>
            <a:r>
              <a:rPr lang="en-US" dirty="0" smtClean="0"/>
              <a:t>set Fusion Tables API and Drive API 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Click Credentials </a:t>
            </a:r>
            <a:r>
              <a:rPr lang="en-US" dirty="0" smtClean="0">
                <a:sym typeface="Wingdings" panose="05000000000000000000" pitchFamily="2" charset="2"/>
              </a:rPr>
              <a:t> Create </a:t>
            </a:r>
            <a:r>
              <a:rPr lang="en-US" dirty="0">
                <a:sym typeface="Wingdings" panose="05000000000000000000" pitchFamily="2" charset="2"/>
              </a:rPr>
              <a:t>N</a:t>
            </a:r>
            <a:r>
              <a:rPr lang="en-US" dirty="0" smtClean="0">
                <a:sym typeface="Wingdings" panose="05000000000000000000" pitchFamily="2" charset="2"/>
              </a:rPr>
              <a:t>ew Client ID  Download the JSON file containing your Client ID and Client secret. This file will be used within your program to authorize your access.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76495" t="27725" r="19150" b="68417"/>
          <a:stretch/>
        </p:blipFill>
        <p:spPr>
          <a:xfrm>
            <a:off x="1790163" y="2190920"/>
            <a:ext cx="721217" cy="3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9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06" y="277368"/>
            <a:ext cx="9692640" cy="6522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a Table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846" y="146304"/>
            <a:ext cx="1306286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28983" t="16151" r="29247" b="39460"/>
          <a:stretch/>
        </p:blipFill>
        <p:spPr>
          <a:xfrm>
            <a:off x="759854" y="1365160"/>
            <a:ext cx="8178084" cy="463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6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06" y="277368"/>
            <a:ext cx="9692640" cy="6522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Inserting Data into a Table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846" y="146304"/>
            <a:ext cx="1306286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29081" t="30824" r="21625" b="37231"/>
          <a:stretch/>
        </p:blipFill>
        <p:spPr>
          <a:xfrm>
            <a:off x="629936" y="1815921"/>
            <a:ext cx="9620517" cy="332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3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06" y="277368"/>
            <a:ext cx="9692640" cy="6522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Deleting a Table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846" y="146304"/>
            <a:ext cx="1306286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27201" t="41781" r="33898" b="38160"/>
          <a:stretch/>
        </p:blipFill>
        <p:spPr>
          <a:xfrm>
            <a:off x="811368" y="2150773"/>
            <a:ext cx="8951173" cy="245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3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06" y="277368"/>
            <a:ext cx="9692640" cy="6522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Integration with other APIs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846" y="146304"/>
            <a:ext cx="1306286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25278" b="3233"/>
          <a:stretch/>
        </p:blipFill>
        <p:spPr>
          <a:xfrm>
            <a:off x="125270" y="1674254"/>
            <a:ext cx="11039940" cy="42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34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TC103457515[[fn=View]]</Template>
  <TotalTime>3949</TotalTime>
  <Words>330</Words>
  <Application>Microsoft Office PowerPoint</Application>
  <PresentationFormat>Widescreen</PresentationFormat>
  <Paragraphs>71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Schoolbook</vt:lpstr>
      <vt:lpstr>Wingdings</vt:lpstr>
      <vt:lpstr>Wingdings 2</vt:lpstr>
      <vt:lpstr>View</vt:lpstr>
      <vt:lpstr>Fusion Tables</vt:lpstr>
      <vt:lpstr>What is a Fusion Table?</vt:lpstr>
      <vt:lpstr>Google Plugin and Fusion Tables API</vt:lpstr>
      <vt:lpstr>Important API Elements</vt:lpstr>
      <vt:lpstr>Authentication</vt:lpstr>
      <vt:lpstr>Creating a Table</vt:lpstr>
      <vt:lpstr>Inserting Data into a Table</vt:lpstr>
      <vt:lpstr>Deleting a Table</vt:lpstr>
      <vt:lpstr>Integration with other APIs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Remote Data Acquisition System</dc:title>
  <dc:creator>Jeffery Terrell</dc:creator>
  <cp:lastModifiedBy>Jeff</cp:lastModifiedBy>
  <cp:revision>66</cp:revision>
  <dcterms:created xsi:type="dcterms:W3CDTF">2013-11-17T19:01:28Z</dcterms:created>
  <dcterms:modified xsi:type="dcterms:W3CDTF">2014-01-29T23:43:35Z</dcterms:modified>
</cp:coreProperties>
</file>