
<file path=[Content_Types].xml><?xml version="1.0" encoding="utf-8"?>
<Types xmlns="http://schemas.openxmlformats.org/package/2006/content-types">
  <Default Extension="jpeg" ContentType="image/jpeg"/>
  <Default Extension="wdp" ContentType="image/vnd.ms-photo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2"/>
  </p:handoutMasterIdLst>
  <p:sldIdLst>
    <p:sldId id="342" r:id="rId3"/>
    <p:sldId id="343" r:id="rId5"/>
    <p:sldId id="347" r:id="rId6"/>
    <p:sldId id="374" r:id="rId7"/>
    <p:sldId id="375" r:id="rId8"/>
    <p:sldId id="345" r:id="rId9"/>
    <p:sldId id="373" r:id="rId10"/>
    <p:sldId id="344" r:id="rId11"/>
  </p:sldIdLst>
  <p:sldSz cx="16257270" cy="9144000"/>
  <p:notesSz cx="6858000" cy="9144000"/>
  <p:defaultTextStyle>
    <a:defPPr>
      <a:defRPr lang="en-US"/>
    </a:defPPr>
    <a:lvl1pPr marL="0" algn="l" defTabSz="1450975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1pPr>
    <a:lvl2pPr marL="725805" algn="l" defTabSz="1450975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2pPr>
    <a:lvl3pPr marL="1451610" algn="l" defTabSz="1450975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3pPr>
    <a:lvl4pPr marL="2177415" algn="l" defTabSz="1450975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4pPr>
    <a:lvl5pPr marL="2903220" algn="l" defTabSz="1450975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5pPr>
    <a:lvl6pPr marL="3629025" algn="l" defTabSz="1450975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6pPr>
    <a:lvl7pPr marL="4354830" algn="l" defTabSz="1450975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7pPr>
    <a:lvl8pPr marL="5080000" algn="l" defTabSz="1450975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8pPr>
    <a:lvl9pPr marL="5805805" algn="l" defTabSz="1450975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3262"/>
    <a:srgbClr val="D5000E"/>
    <a:srgbClr val="515359"/>
    <a:srgbClr val="FFDC00"/>
    <a:srgbClr val="96CC28"/>
    <a:srgbClr val="7533A6"/>
    <a:srgbClr val="00998E"/>
    <a:srgbClr val="3340CC"/>
    <a:srgbClr val="A6000B"/>
    <a:srgbClr val="686B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920" autoAdjust="0"/>
    <p:restoredTop sz="95383" autoAdjust="0"/>
  </p:normalViewPr>
  <p:slideViewPr>
    <p:cSldViewPr>
      <p:cViewPr varScale="1">
        <p:scale>
          <a:sx n="51" d="100"/>
          <a:sy n="51" d="100"/>
        </p:scale>
        <p:origin x="682" y="29"/>
      </p:cViewPr>
      <p:guideLst>
        <p:guide orient="horz" pos="940"/>
        <p:guide pos="1295"/>
        <p:guide pos="5120"/>
        <p:guide pos="914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3120" y="72"/>
      </p:cViewPr>
      <p:guideLst>
        <p:guide orient="horz" pos="2880"/>
        <p:guide pos="2160"/>
      </p:guideLst>
    </p:cSldViewPr>
  </p:notesViewPr>
  <p:gridSpacing cx="75895" cy="75895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handoutMaster" Target="handoutMasters/handoutMaster1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CADEA39-0F5D-ED47-86A7-03D64E57AEC7}" type="doc">
      <dgm:prSet loTypeId="urn:microsoft.com/office/officeart/2005/8/layout/radial3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64A9226-AB12-E045-BC8D-CD4FAA483B73}">
      <dgm:prSet phldrT="[Text]" custT="1"/>
      <dgm:spPr>
        <a:solidFill>
          <a:srgbClr val="FFFFFF">
            <a:alpha val="50000"/>
          </a:srgbClr>
        </a:solidFill>
        <a:ln w="444500" cmpd="sng">
          <a:solidFill>
            <a:schemeClr val="bg2">
              <a:lumMod val="75000"/>
            </a:schemeClr>
          </a:solidFill>
        </a:ln>
      </dgm:spPr>
      <dgm:t>
        <a:bodyPr/>
        <a:lstStyle/>
        <a:p>
          <a:pPr>
            <a:lnSpc>
              <a:spcPct val="100000"/>
            </a:lnSpc>
            <a:spcAft>
              <a:spcPts val="0"/>
            </a:spcAft>
          </a:pPr>
          <a:r>
            <a:rPr lang="zh-CN" altLang="en-US" sz="2800" b="1" dirty="0"/>
            <a:t>项目管理</a:t>
          </a:r>
          <a:endParaRPr lang="en-US" altLang="zh-CN" sz="2800" b="1" dirty="0"/>
        </a:p>
        <a:p>
          <a:pPr>
            <a:lnSpc>
              <a:spcPct val="100000"/>
            </a:lnSpc>
            <a:spcAft>
              <a:spcPts val="0"/>
            </a:spcAft>
          </a:pPr>
          <a:r>
            <a:rPr lang="en-US" sz="2800" b="1" dirty="0"/>
            <a:t>+</a:t>
          </a:r>
        </a:p>
        <a:p>
          <a:pPr>
            <a:lnSpc>
              <a:spcPct val="100000"/>
            </a:lnSpc>
            <a:spcAft>
              <a:spcPts val="0"/>
            </a:spcAft>
          </a:pPr>
          <a:r>
            <a:rPr lang="zh-CN" altLang="en-US" sz="2800" b="1" dirty="0"/>
            <a:t>实施</a:t>
          </a:r>
          <a:endParaRPr lang="en-US" sz="2800" b="1" dirty="0"/>
        </a:p>
      </dgm:t>
    </dgm:pt>
    <dgm:pt modelId="{DA57ADC1-7D08-DE41-A214-10C52E867B46}" cxnId="{03066F23-96B3-BA43-81C2-62C80826E3C9}" type="parTrans">
      <dgm:prSet/>
      <dgm:spPr/>
      <dgm:t>
        <a:bodyPr/>
        <a:lstStyle/>
        <a:p>
          <a:endParaRPr lang="en-US"/>
        </a:p>
      </dgm:t>
    </dgm:pt>
    <dgm:pt modelId="{F9F6012D-8C12-3544-ABF1-AA84E7889005}" cxnId="{03066F23-96B3-BA43-81C2-62C80826E3C9}" type="sibTrans">
      <dgm:prSet/>
      <dgm:spPr/>
      <dgm:t>
        <a:bodyPr/>
        <a:lstStyle/>
        <a:p>
          <a:endParaRPr lang="en-US"/>
        </a:p>
      </dgm:t>
    </dgm:pt>
    <dgm:pt modelId="{B5FDBE3B-5428-F84C-9C0B-0B8BA8610C7E}">
      <dgm:prSet phldrT="[Text]"/>
      <dgm:spPr>
        <a:solidFill>
          <a:schemeClr val="accent6"/>
        </a:solidFill>
        <a:ln>
          <a:noFill/>
        </a:ln>
      </dgm:spPr>
      <dgm:t>
        <a:bodyPr/>
        <a:lstStyle/>
        <a:p>
          <a:pPr algn="r"/>
          <a:endParaRPr lang="en-US" dirty="0">
            <a:solidFill>
              <a:srgbClr val="FFFFFF"/>
            </a:solidFill>
          </a:endParaRPr>
        </a:p>
      </dgm:t>
    </dgm:pt>
    <dgm:pt modelId="{587524D6-5653-E547-8DCD-C037297F4C45}" cxnId="{0909D77E-E964-0445-8702-0D0BA6F8FD37}" type="parTrans">
      <dgm:prSet/>
      <dgm:spPr/>
      <dgm:t>
        <a:bodyPr/>
        <a:lstStyle/>
        <a:p>
          <a:endParaRPr lang="en-US"/>
        </a:p>
      </dgm:t>
    </dgm:pt>
    <dgm:pt modelId="{C9421796-B94B-704B-AB2B-44AE3CF8F74C}" cxnId="{0909D77E-E964-0445-8702-0D0BA6F8FD37}" type="sibTrans">
      <dgm:prSet/>
      <dgm:spPr/>
      <dgm:t>
        <a:bodyPr/>
        <a:lstStyle/>
        <a:p>
          <a:endParaRPr lang="en-US"/>
        </a:p>
      </dgm:t>
    </dgm:pt>
    <dgm:pt modelId="{1A11BEA3-1CB6-6A42-8403-10DE8FC41D52}">
      <dgm:prSet phldrT="[Text]"/>
      <dgm:spPr>
        <a:solidFill>
          <a:schemeClr val="accent3"/>
        </a:solidFill>
        <a:ln>
          <a:noFill/>
        </a:ln>
      </dgm:spPr>
      <dgm:t>
        <a:bodyPr/>
        <a:lstStyle/>
        <a:p>
          <a:pPr algn="r"/>
          <a:endParaRPr lang="en-US" dirty="0">
            <a:solidFill>
              <a:srgbClr val="FFFFFF"/>
            </a:solidFill>
          </a:endParaRPr>
        </a:p>
      </dgm:t>
    </dgm:pt>
    <dgm:pt modelId="{63B61869-D24F-4041-854F-67BD7B172711}" cxnId="{E041DF13-6C5B-3848-8155-AD00C1BD2591}" type="parTrans">
      <dgm:prSet/>
      <dgm:spPr/>
      <dgm:t>
        <a:bodyPr/>
        <a:lstStyle/>
        <a:p>
          <a:endParaRPr lang="en-US"/>
        </a:p>
      </dgm:t>
    </dgm:pt>
    <dgm:pt modelId="{149F810C-6D50-C743-92B3-C00960E01214}" cxnId="{E041DF13-6C5B-3848-8155-AD00C1BD2591}" type="sibTrans">
      <dgm:prSet/>
      <dgm:spPr/>
      <dgm:t>
        <a:bodyPr/>
        <a:lstStyle/>
        <a:p>
          <a:endParaRPr lang="en-US"/>
        </a:p>
      </dgm:t>
    </dgm:pt>
    <dgm:pt modelId="{A44D4957-BCA8-954D-A40E-AC981242C95C}">
      <dgm:prSet phldrT="[Text]"/>
      <dgm:spPr>
        <a:solidFill>
          <a:schemeClr val="accent4"/>
        </a:solidFill>
        <a:ln>
          <a:noFill/>
        </a:ln>
      </dgm:spPr>
      <dgm:t>
        <a:bodyPr/>
        <a:lstStyle/>
        <a:p>
          <a:pPr algn="l"/>
          <a:endParaRPr lang="en-US" dirty="0">
            <a:solidFill>
              <a:srgbClr val="FFFFFF"/>
            </a:solidFill>
          </a:endParaRPr>
        </a:p>
      </dgm:t>
    </dgm:pt>
    <dgm:pt modelId="{5FF2FF86-7C70-C945-A867-E655B54F1CA9}" cxnId="{6CDD588E-4909-1747-8501-712B733AB649}" type="parTrans">
      <dgm:prSet/>
      <dgm:spPr/>
      <dgm:t>
        <a:bodyPr/>
        <a:lstStyle/>
        <a:p>
          <a:endParaRPr lang="en-US"/>
        </a:p>
      </dgm:t>
    </dgm:pt>
    <dgm:pt modelId="{8419E447-32BD-B342-9DC8-E60FF030F3BB}" cxnId="{6CDD588E-4909-1747-8501-712B733AB649}" type="sibTrans">
      <dgm:prSet/>
      <dgm:spPr/>
      <dgm:t>
        <a:bodyPr/>
        <a:lstStyle/>
        <a:p>
          <a:endParaRPr lang="en-US"/>
        </a:p>
      </dgm:t>
    </dgm:pt>
    <dgm:pt modelId="{F19C0EA9-D250-014B-8FA3-48B7C8D21AFD}">
      <dgm:prSet phldrT="[Text]"/>
      <dgm:spPr>
        <a:solidFill>
          <a:schemeClr val="tx2"/>
        </a:solidFill>
        <a:ln>
          <a:noFill/>
        </a:ln>
      </dgm:spPr>
      <dgm:t>
        <a:bodyPr/>
        <a:lstStyle/>
        <a:p>
          <a:endParaRPr lang="en-US" dirty="0">
            <a:solidFill>
              <a:srgbClr val="FFFFFF"/>
            </a:solidFill>
          </a:endParaRPr>
        </a:p>
      </dgm:t>
    </dgm:pt>
    <dgm:pt modelId="{F2967128-0127-0942-BC25-B8884CACCDEF}" cxnId="{15746B5E-87F3-2D4D-928A-00403CEE79D6}" type="sibTrans">
      <dgm:prSet/>
      <dgm:spPr/>
      <dgm:t>
        <a:bodyPr/>
        <a:lstStyle/>
        <a:p>
          <a:endParaRPr lang="en-US"/>
        </a:p>
      </dgm:t>
    </dgm:pt>
    <dgm:pt modelId="{80B4B149-30D7-0041-AC53-D6608CEA7A42}" cxnId="{15746B5E-87F3-2D4D-928A-00403CEE79D6}" type="parTrans">
      <dgm:prSet/>
      <dgm:spPr/>
      <dgm:t>
        <a:bodyPr/>
        <a:lstStyle/>
        <a:p>
          <a:endParaRPr lang="en-US"/>
        </a:p>
      </dgm:t>
    </dgm:pt>
    <dgm:pt modelId="{ED7B2971-C4BA-CB44-8D4F-15135C5D4A28}">
      <dgm:prSet phldrT="[Text]"/>
      <dgm:spPr>
        <a:solidFill>
          <a:schemeClr val="accent2"/>
        </a:solidFill>
        <a:ln>
          <a:noFill/>
        </a:ln>
      </dgm:spPr>
      <dgm:t>
        <a:bodyPr/>
        <a:lstStyle/>
        <a:p>
          <a:pPr algn="l"/>
          <a:endParaRPr lang="en-US" dirty="0">
            <a:solidFill>
              <a:srgbClr val="FFFFFF"/>
            </a:solidFill>
          </a:endParaRPr>
        </a:p>
      </dgm:t>
    </dgm:pt>
    <dgm:pt modelId="{B7A1BC8C-786A-F84E-A287-B4D45FA212E1}" cxnId="{14119616-6542-F44E-AD62-92A97105317C}" type="sibTrans">
      <dgm:prSet/>
      <dgm:spPr/>
      <dgm:t>
        <a:bodyPr/>
        <a:lstStyle/>
        <a:p>
          <a:endParaRPr lang="en-US"/>
        </a:p>
      </dgm:t>
    </dgm:pt>
    <dgm:pt modelId="{AE1BBFF1-231E-AD42-AB55-EE1B296ACBCA}" cxnId="{14119616-6542-F44E-AD62-92A97105317C}" type="parTrans">
      <dgm:prSet/>
      <dgm:spPr/>
      <dgm:t>
        <a:bodyPr/>
        <a:lstStyle/>
        <a:p>
          <a:endParaRPr lang="en-US"/>
        </a:p>
      </dgm:t>
    </dgm:pt>
    <dgm:pt modelId="{073CB3A1-1CB6-7840-BA01-A99364C15F07}" type="pres">
      <dgm:prSet presAssocID="{DCADEA39-0F5D-ED47-86A7-03D64E57AEC7}" presName="composite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8FA89C95-E4BF-A646-A115-A412F42E628F}" type="pres">
      <dgm:prSet presAssocID="{DCADEA39-0F5D-ED47-86A7-03D64E57AEC7}" presName="radial" presStyleCnt="0">
        <dgm:presLayoutVars>
          <dgm:animLvl val="ctr"/>
        </dgm:presLayoutVars>
      </dgm:prSet>
      <dgm:spPr/>
    </dgm:pt>
    <dgm:pt modelId="{7ADFF33A-8973-764B-98C8-C59332C00CE4}" type="pres">
      <dgm:prSet presAssocID="{E64A9226-AB12-E045-BC8D-CD4FAA483B73}" presName="centerShape" presStyleLbl="vennNode1" presStyleIdx="0" presStyleCnt="6" custLinFactNeighborX="912"/>
      <dgm:spPr/>
      <dgm:t>
        <a:bodyPr/>
        <a:lstStyle/>
        <a:p>
          <a:endParaRPr lang="zh-CN" altLang="en-US"/>
        </a:p>
      </dgm:t>
    </dgm:pt>
    <dgm:pt modelId="{D1C9AB2D-26FA-5342-ACA6-075A1F81EA88}" type="pres">
      <dgm:prSet presAssocID="{F19C0EA9-D250-014B-8FA3-48B7C8D21AFD}" presName="node" presStyleLbl="vennNode1" presStyleIdx="1" presStyleCnt="6" custScaleX="68187" custScaleY="68187" custRadScaleRad="99418" custRadScaleInc="230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BDA81B3-B955-F848-88FD-90E9755BADFD}" type="pres">
      <dgm:prSet presAssocID="{B5FDBE3B-5428-F84C-9C0B-0B8BA8610C7E}" presName="node" presStyleLbl="vennNode1" presStyleIdx="2" presStyleCnt="6" custScaleX="68187" custScaleY="68187" custRadScaleRad="101101" custRadScaleInc="28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CA78852-95AE-9549-B067-3253B413C1BA}" type="pres">
      <dgm:prSet presAssocID="{1A11BEA3-1CB6-6A42-8403-10DE8FC41D52}" presName="node" presStyleLbl="vennNode1" presStyleIdx="3" presStyleCnt="6" custScaleX="68187" custScaleY="68187" custRadScaleRad="101099" custRadScaleInc="-117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D993C20-96C4-7F43-929B-5E02A9B12CB8}" type="pres">
      <dgm:prSet presAssocID="{A44D4957-BCA8-954D-A40E-AC981242C95C}" presName="node" presStyleLbl="vennNode1" presStyleIdx="4" presStyleCnt="6" custScaleX="68187" custScaleY="6818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8C3E390-FAEE-8148-B0E9-5593B0B44DB3}" type="pres">
      <dgm:prSet presAssocID="{ED7B2971-C4BA-CB44-8D4F-15135C5D4A28}" presName="node" presStyleLbl="vennNode1" presStyleIdx="5" presStyleCnt="6" custScaleX="68023" custScaleY="68023" custRadScaleRad="97010" custRadScaleInc="8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0909D77E-E964-0445-8702-0D0BA6F8FD37}" srcId="{E64A9226-AB12-E045-BC8D-CD4FAA483B73}" destId="{B5FDBE3B-5428-F84C-9C0B-0B8BA8610C7E}" srcOrd="1" destOrd="0" parTransId="{587524D6-5653-E547-8DCD-C037297F4C45}" sibTransId="{C9421796-B94B-704B-AB2B-44AE3CF8F74C}"/>
    <dgm:cxn modelId="{15746B5E-87F3-2D4D-928A-00403CEE79D6}" srcId="{E64A9226-AB12-E045-BC8D-CD4FAA483B73}" destId="{F19C0EA9-D250-014B-8FA3-48B7C8D21AFD}" srcOrd="0" destOrd="0" parTransId="{80B4B149-30D7-0041-AC53-D6608CEA7A42}" sibTransId="{F2967128-0127-0942-BC25-B8884CACCDEF}"/>
    <dgm:cxn modelId="{B41C7CA8-571F-4ABA-95B3-70D710A0CA72}" type="presOf" srcId="{A44D4957-BCA8-954D-A40E-AC981242C95C}" destId="{ED993C20-96C4-7F43-929B-5E02A9B12CB8}" srcOrd="0" destOrd="0" presId="urn:microsoft.com/office/officeart/2005/8/layout/radial3"/>
    <dgm:cxn modelId="{07A27A61-039C-4678-AB42-0173B485C9FD}" type="presOf" srcId="{1A11BEA3-1CB6-6A42-8403-10DE8FC41D52}" destId="{8CA78852-95AE-9549-B067-3253B413C1BA}" srcOrd="0" destOrd="0" presId="urn:microsoft.com/office/officeart/2005/8/layout/radial3"/>
    <dgm:cxn modelId="{14119616-6542-F44E-AD62-92A97105317C}" srcId="{E64A9226-AB12-E045-BC8D-CD4FAA483B73}" destId="{ED7B2971-C4BA-CB44-8D4F-15135C5D4A28}" srcOrd="4" destOrd="0" parTransId="{AE1BBFF1-231E-AD42-AB55-EE1B296ACBCA}" sibTransId="{B7A1BC8C-786A-F84E-A287-B4D45FA212E1}"/>
    <dgm:cxn modelId="{E041DF13-6C5B-3848-8155-AD00C1BD2591}" srcId="{E64A9226-AB12-E045-BC8D-CD4FAA483B73}" destId="{1A11BEA3-1CB6-6A42-8403-10DE8FC41D52}" srcOrd="2" destOrd="0" parTransId="{63B61869-D24F-4041-854F-67BD7B172711}" sibTransId="{149F810C-6D50-C743-92B3-C00960E01214}"/>
    <dgm:cxn modelId="{3D942EB5-D04B-47E0-B307-A621F12F3EBF}" type="presOf" srcId="{F19C0EA9-D250-014B-8FA3-48B7C8D21AFD}" destId="{D1C9AB2D-26FA-5342-ACA6-075A1F81EA88}" srcOrd="0" destOrd="0" presId="urn:microsoft.com/office/officeart/2005/8/layout/radial3"/>
    <dgm:cxn modelId="{03E9772B-FB7B-40FB-A0C4-317249F9F2AB}" type="presOf" srcId="{B5FDBE3B-5428-F84C-9C0B-0B8BA8610C7E}" destId="{8BDA81B3-B955-F848-88FD-90E9755BADFD}" srcOrd="0" destOrd="0" presId="urn:microsoft.com/office/officeart/2005/8/layout/radial3"/>
    <dgm:cxn modelId="{03066F23-96B3-BA43-81C2-62C80826E3C9}" srcId="{DCADEA39-0F5D-ED47-86A7-03D64E57AEC7}" destId="{E64A9226-AB12-E045-BC8D-CD4FAA483B73}" srcOrd="0" destOrd="0" parTransId="{DA57ADC1-7D08-DE41-A214-10C52E867B46}" sibTransId="{F9F6012D-8C12-3544-ABF1-AA84E7889005}"/>
    <dgm:cxn modelId="{6CDD588E-4909-1747-8501-712B733AB649}" srcId="{E64A9226-AB12-E045-BC8D-CD4FAA483B73}" destId="{A44D4957-BCA8-954D-A40E-AC981242C95C}" srcOrd="3" destOrd="0" parTransId="{5FF2FF86-7C70-C945-A867-E655B54F1CA9}" sibTransId="{8419E447-32BD-B342-9DC8-E60FF030F3BB}"/>
    <dgm:cxn modelId="{20359F85-5D33-4050-9FF3-A237511A8B2A}" type="presOf" srcId="{DCADEA39-0F5D-ED47-86A7-03D64E57AEC7}" destId="{073CB3A1-1CB6-7840-BA01-A99364C15F07}" srcOrd="0" destOrd="0" presId="urn:microsoft.com/office/officeart/2005/8/layout/radial3"/>
    <dgm:cxn modelId="{64A9D7C9-FF47-48CE-A03B-ACEEA7E9A0E0}" type="presOf" srcId="{E64A9226-AB12-E045-BC8D-CD4FAA483B73}" destId="{7ADFF33A-8973-764B-98C8-C59332C00CE4}" srcOrd="0" destOrd="0" presId="urn:microsoft.com/office/officeart/2005/8/layout/radial3"/>
    <dgm:cxn modelId="{341EC95D-BF2A-44AD-B620-903D1B0E1031}" type="presOf" srcId="{ED7B2971-C4BA-CB44-8D4F-15135C5D4A28}" destId="{68C3E390-FAEE-8148-B0E9-5593B0B44DB3}" srcOrd="0" destOrd="0" presId="urn:microsoft.com/office/officeart/2005/8/layout/radial3"/>
    <dgm:cxn modelId="{4BEA9335-E5D1-4095-BDA4-2F37131A82D6}" type="presParOf" srcId="{073CB3A1-1CB6-7840-BA01-A99364C15F07}" destId="{8FA89C95-E4BF-A646-A115-A412F42E628F}" srcOrd="0" destOrd="0" presId="urn:microsoft.com/office/officeart/2005/8/layout/radial3"/>
    <dgm:cxn modelId="{655BDDCD-8F18-46F8-B31C-7DDF24DC0452}" type="presParOf" srcId="{8FA89C95-E4BF-A646-A115-A412F42E628F}" destId="{7ADFF33A-8973-764B-98C8-C59332C00CE4}" srcOrd="0" destOrd="0" presId="urn:microsoft.com/office/officeart/2005/8/layout/radial3"/>
    <dgm:cxn modelId="{B6054F79-2AC4-42C4-BB33-2F0DBA63A033}" type="presParOf" srcId="{8FA89C95-E4BF-A646-A115-A412F42E628F}" destId="{D1C9AB2D-26FA-5342-ACA6-075A1F81EA88}" srcOrd="1" destOrd="0" presId="urn:microsoft.com/office/officeart/2005/8/layout/radial3"/>
    <dgm:cxn modelId="{ADA5CDEC-AAB2-4885-8FEE-86CA6272CE5E}" type="presParOf" srcId="{8FA89C95-E4BF-A646-A115-A412F42E628F}" destId="{8BDA81B3-B955-F848-88FD-90E9755BADFD}" srcOrd="2" destOrd="0" presId="urn:microsoft.com/office/officeart/2005/8/layout/radial3"/>
    <dgm:cxn modelId="{AC7493F7-C33B-490D-9158-0D36952841F6}" type="presParOf" srcId="{8FA89C95-E4BF-A646-A115-A412F42E628F}" destId="{8CA78852-95AE-9549-B067-3253B413C1BA}" srcOrd="3" destOrd="0" presId="urn:microsoft.com/office/officeart/2005/8/layout/radial3"/>
    <dgm:cxn modelId="{6F81A788-F5E0-4537-9169-844F9E74FC9A}" type="presParOf" srcId="{8FA89C95-E4BF-A646-A115-A412F42E628F}" destId="{ED993C20-96C4-7F43-929B-5E02A9B12CB8}" srcOrd="4" destOrd="0" presId="urn:microsoft.com/office/officeart/2005/8/layout/radial3"/>
    <dgm:cxn modelId="{DA882132-0832-48C7-8011-CE5CE4CD8D98}" type="presParOf" srcId="{8FA89C95-E4BF-A646-A115-A412F42E628F}" destId="{68C3E390-FAEE-8148-B0E9-5593B0B44DB3}" srcOrd="5" destOrd="0" presId="urn:microsoft.com/office/officeart/2005/8/layout/radial3"/>
  </dgm:cxnLst>
  <dgm:bg/>
  <dgm:whole/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DFF33A-8973-764B-98C8-C59332C00CE4}">
      <dsp:nvSpPr>
        <dsp:cNvPr id="0" name=""/>
        <dsp:cNvSpPr/>
      </dsp:nvSpPr>
      <dsp:spPr>
        <a:xfrm>
          <a:off x="3829235" y="2047912"/>
          <a:ext cx="4747233" cy="4747233"/>
        </a:xfrm>
        <a:prstGeom prst="ellipse">
          <a:avLst/>
        </a:prstGeom>
        <a:solidFill>
          <a:srgbClr val="FFFFFF">
            <a:alpha val="50000"/>
          </a:srgbClr>
        </a:solidFill>
        <a:ln w="444500" cmpd="sng">
          <a:solidFill>
            <a:schemeClr val="bg2">
              <a:lumMod val="75000"/>
            </a:schemeClr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zh-CN" altLang="en-US" sz="2800" b="1" kern="1200" dirty="0"/>
            <a:t>项目管理</a:t>
          </a:r>
          <a:endParaRPr lang="en-US" altLang="zh-CN" sz="2800" b="1" kern="1200" dirty="0"/>
        </a:p>
        <a:p>
          <a:pPr lvl="0" algn="ctr" defTabSz="12446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en-US" sz="2800" b="1" kern="1200" dirty="0"/>
            <a:t>+</a:t>
          </a:r>
        </a:p>
        <a:p>
          <a:pPr lvl="0" algn="ctr" defTabSz="12446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zh-CN" altLang="en-US" sz="2800" b="1" kern="1200" dirty="0"/>
            <a:t>实施</a:t>
          </a:r>
          <a:endParaRPr lang="en-US" sz="2800" b="1" kern="1200" dirty="0"/>
        </a:p>
      </dsp:txBody>
      <dsp:txXfrm>
        <a:off x="4524451" y="2743128"/>
        <a:ext cx="3356801" cy="3356801"/>
      </dsp:txXfrm>
    </dsp:sp>
    <dsp:sp modelId="{D1C9AB2D-26FA-5342-ACA6-075A1F81EA88}">
      <dsp:nvSpPr>
        <dsp:cNvPr id="0" name=""/>
        <dsp:cNvSpPr/>
      </dsp:nvSpPr>
      <dsp:spPr>
        <a:xfrm>
          <a:off x="5426077" y="543280"/>
          <a:ext cx="1618497" cy="1618497"/>
        </a:xfrm>
        <a:prstGeom prst="ellipse">
          <a:avLst/>
        </a:prstGeom>
        <a:solidFill>
          <a:schemeClr val="tx2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500" kern="1200" dirty="0">
            <a:solidFill>
              <a:srgbClr val="FFFFFF"/>
            </a:solidFill>
          </a:endParaRPr>
        </a:p>
      </dsp:txBody>
      <dsp:txXfrm>
        <a:off x="5663100" y="780303"/>
        <a:ext cx="1144451" cy="1144451"/>
      </dsp:txXfrm>
    </dsp:sp>
    <dsp:sp modelId="{8BDA81B3-B955-F848-88FD-90E9755BADFD}">
      <dsp:nvSpPr>
        <dsp:cNvPr id="0" name=""/>
        <dsp:cNvSpPr/>
      </dsp:nvSpPr>
      <dsp:spPr>
        <a:xfrm>
          <a:off x="8310106" y="2657940"/>
          <a:ext cx="1618497" cy="1618497"/>
        </a:xfrm>
        <a:prstGeom prst="ellipse">
          <a:avLst/>
        </a:prstGeom>
        <a:solidFill>
          <a:schemeClr val="accent6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lvl="0" algn="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500" kern="1200" dirty="0">
            <a:solidFill>
              <a:srgbClr val="FFFFFF"/>
            </a:solidFill>
          </a:endParaRPr>
        </a:p>
      </dsp:txBody>
      <dsp:txXfrm>
        <a:off x="8547129" y="2894963"/>
        <a:ext cx="1144451" cy="1144451"/>
      </dsp:txXfrm>
    </dsp:sp>
    <dsp:sp modelId="{8CA78852-95AE-9549-B067-3253B413C1BA}">
      <dsp:nvSpPr>
        <dsp:cNvPr id="0" name=""/>
        <dsp:cNvSpPr/>
      </dsp:nvSpPr>
      <dsp:spPr>
        <a:xfrm>
          <a:off x="7209675" y="6110725"/>
          <a:ext cx="1618497" cy="1618497"/>
        </a:xfrm>
        <a:prstGeom prst="ellipse">
          <a:avLst/>
        </a:prstGeom>
        <a:solidFill>
          <a:schemeClr val="accent3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lvl="0" algn="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500" kern="1200" dirty="0">
            <a:solidFill>
              <a:srgbClr val="FFFFFF"/>
            </a:solidFill>
          </a:endParaRPr>
        </a:p>
      </dsp:txBody>
      <dsp:txXfrm>
        <a:off x="7446698" y="6347748"/>
        <a:ext cx="1144451" cy="1144451"/>
      </dsp:txXfrm>
    </dsp:sp>
    <dsp:sp modelId="{ED993C20-96C4-7F43-929B-5E02A9B12CB8}">
      <dsp:nvSpPr>
        <dsp:cNvPr id="0" name=""/>
        <dsp:cNvSpPr/>
      </dsp:nvSpPr>
      <dsp:spPr>
        <a:xfrm>
          <a:off x="3522040" y="6110733"/>
          <a:ext cx="1618497" cy="1618497"/>
        </a:xfrm>
        <a:prstGeom prst="ellipse">
          <a:avLst/>
        </a:prstGeom>
        <a:solidFill>
          <a:schemeClr val="accent4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lvl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500" kern="1200" dirty="0">
            <a:solidFill>
              <a:srgbClr val="FFFFFF"/>
            </a:solidFill>
          </a:endParaRPr>
        </a:p>
      </dsp:txBody>
      <dsp:txXfrm>
        <a:off x="3759063" y="6347756"/>
        <a:ext cx="1144451" cy="1144451"/>
      </dsp:txXfrm>
    </dsp:sp>
    <dsp:sp modelId="{68C3E390-FAEE-8148-B0E9-5593B0B44DB3}">
      <dsp:nvSpPr>
        <dsp:cNvPr id="0" name=""/>
        <dsp:cNvSpPr/>
      </dsp:nvSpPr>
      <dsp:spPr>
        <a:xfrm>
          <a:off x="2490898" y="2685465"/>
          <a:ext cx="1614605" cy="1614605"/>
        </a:xfrm>
        <a:prstGeom prst="ellipse">
          <a:avLst/>
        </a:prstGeom>
        <a:solidFill>
          <a:schemeClr val="accent2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lvl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500" kern="1200" dirty="0">
            <a:solidFill>
              <a:srgbClr val="FFFFFF"/>
            </a:solidFill>
          </a:endParaRPr>
        </a:p>
      </dsp:txBody>
      <dsp:txXfrm>
        <a:off x="2727351" y="2921918"/>
        <a:ext cx="1141699" cy="11416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image" Target="../media/image37.png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417269" y="8594435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429000" y="8594435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CD40DD-BC93-4D46-96F0-58214B8050CF}" type="slidenum">
              <a:rPr lang="en-US" sz="1000" smtClean="0"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Header Placeholder 1"/>
          <p:cNvSpPr>
            <a:spLocks noGrp="1"/>
          </p:cNvSpPr>
          <p:nvPr>
            <p:ph type="hdr" sz="quarter"/>
          </p:nvPr>
        </p:nvSpPr>
        <p:spPr>
          <a:xfrm>
            <a:off x="1000360" y="220173"/>
            <a:ext cx="2732220" cy="3293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Date Placeholder 2"/>
          <p:cNvSpPr>
            <a:spLocks noGrp="1"/>
          </p:cNvSpPr>
          <p:nvPr>
            <p:ph type="dt" idx="1"/>
          </p:nvPr>
        </p:nvSpPr>
        <p:spPr>
          <a:xfrm>
            <a:off x="3884613" y="220173"/>
            <a:ext cx="2580187" cy="3293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5C116-A89E-4ABF-B5F8-752B759D771C}" type="datetimeFigureOut">
              <a:rPr lang="en-US" sz="1000" smtClean="0"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2" descr="\\psf\Home\Desktop\Infor_TMLogo_RGB_080512.pn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200" y="220173"/>
            <a:ext cx="360977" cy="329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image" Target="../media/image8.png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000360" y="220173"/>
            <a:ext cx="2732220" cy="3293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220173"/>
            <a:ext cx="2580187" cy="3293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555C116-A89E-4ABF-B5F8-752B759D771C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77725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pic>
        <p:nvPicPr>
          <p:cNvPr id="8" name="Picture 2" descr="\\psf\Home\Desktop\Infor_TMLogo_RGB_080512.pn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200" y="220173"/>
            <a:ext cx="360977" cy="329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3"/>
          <p:cNvSpPr>
            <a:spLocks noGrp="1"/>
          </p:cNvSpPr>
          <p:nvPr>
            <p:ph type="ftr" sz="quarter" idx="4"/>
          </p:nvPr>
        </p:nvSpPr>
        <p:spPr>
          <a:xfrm>
            <a:off x="417269" y="8594435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5"/>
          </p:nvPr>
        </p:nvSpPr>
        <p:spPr>
          <a:xfrm>
            <a:off x="3429000" y="8594435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CD40DD-BC93-4D46-96F0-58214B8050CF}" type="slidenum">
              <a:rPr lang="en-US" sz="1000" smtClean="0"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1450975" rtl="0" eaLnBrk="1" latinLnBrk="0" hangingPunct="1">
      <a:defRPr sz="18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725805" algn="l" defTabSz="1450975" rtl="0" eaLnBrk="1" latinLnBrk="0" hangingPunct="1">
      <a:defRPr sz="18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1451610" algn="l" defTabSz="1450975" rtl="0" eaLnBrk="1" latinLnBrk="0" hangingPunct="1">
      <a:defRPr sz="18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2177415" algn="l" defTabSz="1450975" rtl="0" eaLnBrk="1" latinLnBrk="0" hangingPunct="1">
      <a:defRPr sz="18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2903220" algn="l" defTabSz="1450975" rtl="0" eaLnBrk="1" latinLnBrk="0" hangingPunct="1">
      <a:defRPr sz="18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3629025" algn="l" defTabSz="145097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4354830" algn="l" defTabSz="145097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5080000" algn="l" defTabSz="145097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5805805" algn="l" defTabSz="145097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777875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CD40DD-BC93-4D46-96F0-58214B8050CF}" type="slidenum">
              <a:rPr lang="en-US" sz="1000" smtClean="0"/>
            </a:fld>
            <a:endParaRPr lang="en-US" sz="1000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777875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CD40DD-BC93-4D46-96F0-58214B8050CF}" type="slidenum">
              <a:rPr lang="en-US" sz="1000" smtClean="0">
                <a:solidFill>
                  <a:prstClr val="black"/>
                </a:solidFill>
              </a:rPr>
            </a:fld>
            <a:endParaRPr lang="en-US" sz="1000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777875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CD40DD-BC93-4D46-96F0-58214B8050CF}" type="slidenum">
              <a:rPr lang="en-US">
                <a:solidFill>
                  <a:prstClr val="black"/>
                </a:solidFill>
              </a:rPr>
            </a:fld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93713" y="544513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vision is really quite simple…</a:t>
            </a:r>
            <a:endParaRPr lang="en-US" dirty="0"/>
          </a:p>
          <a:p>
            <a:endParaRPr lang="en-US" dirty="0"/>
          </a:p>
          <a:p>
            <a:pPr>
              <a:lnSpc>
                <a:spcPct val="110000"/>
              </a:lnSpc>
            </a:pPr>
            <a:r>
              <a:rPr lang="en-US" dirty="0"/>
              <a:t>…The vision for the Infor Deployment Method is to support the successful implementation </a:t>
            </a:r>
            <a:endParaRPr lang="en-US" dirty="0"/>
          </a:p>
          <a:p>
            <a:pPr>
              <a:lnSpc>
                <a:spcPct val="110000"/>
              </a:lnSpc>
            </a:pPr>
            <a:r>
              <a:rPr lang="en-US" dirty="0"/>
              <a:t>of every Infor product, anywhere </a:t>
            </a:r>
            <a:endParaRPr lang="en-US" dirty="0"/>
          </a:p>
          <a:p>
            <a:pPr>
              <a:lnSpc>
                <a:spcPct val="110000"/>
              </a:lnSpc>
            </a:pPr>
            <a:r>
              <a:rPr lang="en-US" dirty="0"/>
              <a:t>in the world.”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CD40DD-BC93-4D46-96F0-58214B8050CF}" type="slidenum">
              <a:rPr lang="en-US" sz="1000" smtClean="0"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b="1" dirty="0"/>
              <a:t>Here is another</a:t>
            </a:r>
            <a:r>
              <a:rPr lang="en-AU" b="1" baseline="0" dirty="0"/>
              <a:t> good slide to show customers or prospects</a:t>
            </a:r>
            <a:endParaRPr lang="en-AU" b="1" dirty="0"/>
          </a:p>
          <a:p>
            <a:endParaRPr lang="en-AU" b="1" dirty="0"/>
          </a:p>
          <a:p>
            <a:r>
              <a:rPr lang="en-AU" b="1" dirty="0"/>
              <a:t>Vertical Specific </a:t>
            </a:r>
            <a:r>
              <a:rPr lang="en-AU" dirty="0"/>
              <a:t>– other vendors have “methods for the masses” – Infor has products for specific vertical markets, along with vertical specific methodology guidance</a:t>
            </a:r>
            <a:endParaRPr lang="en-AU" dirty="0"/>
          </a:p>
          <a:p>
            <a:endParaRPr lang="en-AU" dirty="0"/>
          </a:p>
          <a:p>
            <a:r>
              <a:rPr lang="en-AU" b="1" dirty="0"/>
              <a:t>Waterfall &amp; Agile </a:t>
            </a:r>
            <a:r>
              <a:rPr lang="en-AU" dirty="0"/>
              <a:t>– does the customer need a disciplined approach? an Agile approach? or a combination of both? – Infor Deployment Method is designed to work with any combination</a:t>
            </a:r>
            <a:endParaRPr lang="en-AU" dirty="0"/>
          </a:p>
          <a:p>
            <a:endParaRPr lang="en-AU" dirty="0"/>
          </a:p>
          <a:p>
            <a:r>
              <a:rPr lang="en-AU" b="1" dirty="0"/>
              <a:t>Standards</a:t>
            </a:r>
            <a:r>
              <a:rPr lang="en-AU" dirty="0"/>
              <a:t> – we built Infor Deployment Method on open standards such as the Project Management body of knowledge (PMBOK) and SPEM, the Software &amp; Systems Process Engineering Metamodel,</a:t>
            </a:r>
            <a:r>
              <a:rPr lang="en-AU" baseline="0" dirty="0"/>
              <a:t> the Unified Process, and TOGAF - The Open Group Architecture Framework, and finally the BABOK, the Business Analysis Book of Knowledge</a:t>
            </a:r>
            <a:endParaRPr lang="en-AU" dirty="0"/>
          </a:p>
          <a:p>
            <a:endParaRPr lang="en-AU" dirty="0"/>
          </a:p>
          <a:p>
            <a:r>
              <a:rPr lang="en-AU" b="1" dirty="0"/>
              <a:t>Business Process Driven </a:t>
            </a:r>
            <a:r>
              <a:rPr lang="en-AU" dirty="0"/>
              <a:t>– at the end of the day, it’s about business process improvement, not just software</a:t>
            </a:r>
            <a:endParaRPr lang="en-AU" dirty="0"/>
          </a:p>
          <a:p>
            <a:endParaRPr lang="en-AU" dirty="0"/>
          </a:p>
          <a:p>
            <a:r>
              <a:rPr lang="en-AU" b="1" dirty="0"/>
              <a:t>Risk Focused </a:t>
            </a:r>
            <a:r>
              <a:rPr lang="en-AU" dirty="0"/>
              <a:t>– we focus on the high risk items during early iterations of the project lifecycle</a:t>
            </a:r>
            <a:endParaRPr lang="en-AU" dirty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CD40DD-BC93-4D46-96F0-58214B8050CF}" type="slidenum">
              <a:rPr lang="en-US" smtClean="0"/>
            </a:fld>
            <a:endParaRPr lang="en-US" dirty="0"/>
          </a:p>
        </p:txBody>
      </p:sp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>
          <a:xfrm>
            <a:off x="493713" y="544513"/>
            <a:ext cx="4572000" cy="2571750"/>
          </a:xfr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altLang="en-US"/>
              <a:t>Copyright © 2001-2007 Infor Global Solutions</a:t>
            </a:r>
            <a:endParaRPr lang="en-US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12E8212B-60F7-4962-82D2-9F9DF12397D0}" type="slidenum">
              <a:rPr lang="en-US" altLang="en-US"/>
            </a:fld>
            <a:endParaRPr lang="en-US" altLang="en-US"/>
          </a:p>
        </p:txBody>
      </p:sp>
      <p:sp>
        <p:nvSpPr>
          <p:cNvPr id="72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777875"/>
            <a:ext cx="6096000" cy="3429000"/>
          </a:xfrm>
        </p:spPr>
      </p:sp>
      <p:sp>
        <p:nvSpPr>
          <p:cNvPr id="72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/>
            <a:endParaRPr lang="de-DE" altLang="en-US" sz="900" dirty="0"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The Project Management portion of the method consists of Start-up, an Execution Phase and an Project Closure Phase.</a:t>
            </a:r>
            <a:endParaRPr lang="en-AU" dirty="0"/>
          </a:p>
          <a:p>
            <a:endParaRPr lang="en-AU" dirty="0"/>
          </a:p>
          <a:p>
            <a:r>
              <a:rPr lang="en-AU" dirty="0"/>
              <a:t>The Implementation portion of the method consists of 5 phases, and for illustration purposes, we show some of the high-level activities on this slide.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CD40DD-BC93-4D46-96F0-58214B8050CF}" type="slidenum">
              <a:rPr lang="en-US" smtClean="0"/>
            </a:fld>
            <a:endParaRPr lang="en-US" dirty="0"/>
          </a:p>
        </p:txBody>
      </p:sp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>
          <a:xfrm>
            <a:off x="493713" y="544513"/>
            <a:ext cx="4572000" cy="2571750"/>
          </a:xfr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777875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CD40DD-BC93-4D46-96F0-58214B8050CF}" type="slidenum">
              <a:rPr lang="en-US">
                <a:solidFill>
                  <a:prstClr val="black"/>
                </a:solidFill>
              </a:rPr>
            </a:fld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3_Infor10x Section Divi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549903" y="3917828"/>
            <a:ext cx="12448161" cy="1828800"/>
          </a:xfrm>
        </p:spPr>
        <p:txBody>
          <a:bodyPr/>
          <a:lstStyle>
            <a:lvl1pPr algn="l">
              <a:defRPr>
                <a:solidFill>
                  <a:schemeClr val="bg2">
                    <a:lumMod val="25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Click to edit title style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1583067" y="6623376"/>
            <a:ext cx="12472135" cy="1219200"/>
          </a:xfrm>
        </p:spPr>
        <p:txBody>
          <a:bodyPr/>
          <a:lstStyle>
            <a:lvl1pPr marL="0" indent="0" algn="l">
              <a:buNone/>
              <a:defRPr sz="3200">
                <a:solidFill>
                  <a:schemeClr val="bg2">
                    <a:lumMod val="25000"/>
                  </a:schemeClr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7258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516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774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03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290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548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080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058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en-US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905904" y="5858933"/>
            <a:ext cx="0" cy="492443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pPr algn="ctr"/>
            <a:endParaRPr lang="en-US" sz="3200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pic>
        <p:nvPicPr>
          <p:cNvPr id="3" name="Picture 2" descr="Infor GC Executive Summit Logo_WHIT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1824" y="1463277"/>
            <a:ext cx="5698186" cy="90776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3315"/>
            <a:ext cx="16257588" cy="3657243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r10x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>
            <a:spLocks noGrp="1"/>
          </p:cNvSpPr>
          <p:nvPr>
            <p:ph type="title" hasCustomPrompt="1"/>
          </p:nvPr>
        </p:nvSpPr>
        <p:spPr>
          <a:xfrm>
            <a:off x="2055812" y="489084"/>
            <a:ext cx="12448161" cy="1828800"/>
          </a:xfrm>
        </p:spPr>
        <p:txBody>
          <a:bodyPr/>
          <a:lstStyle>
            <a:lvl1pPr algn="l">
              <a:defRPr>
                <a:solidFill>
                  <a:schemeClr val="bg2">
                    <a:lumMod val="25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Click to edit title style</a:t>
            </a:r>
            <a:endParaRPr lang="en-US" dirty="0"/>
          </a:p>
        </p:txBody>
      </p:sp>
      <p:pic>
        <p:nvPicPr>
          <p:cNvPr id="11" name="Picture 2" descr="\\psf\Home\Desktop\Infor_TMLogo_RGB_08051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084" y="1536200"/>
            <a:ext cx="721955" cy="658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r10x Bullets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2057194" y="2522835"/>
            <a:ext cx="12448029" cy="606425"/>
          </a:xfr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  <a:lvl2pPr marL="455295" indent="0">
              <a:buNone/>
              <a:defRPr/>
            </a:lvl2pPr>
            <a:lvl3pPr marL="1016000" indent="0">
              <a:buNone/>
              <a:defRPr/>
            </a:lvl3pPr>
            <a:lvl4pPr marL="1473200" indent="0">
              <a:buNone/>
              <a:defRPr/>
            </a:lvl4pPr>
            <a:lvl5pPr marL="1945005" indent="0">
              <a:buNone/>
              <a:defRPr/>
            </a:lvl5pPr>
          </a:lstStyle>
          <a:p>
            <a:pPr lvl="0"/>
            <a:r>
              <a:rPr lang="en-US" dirty="0"/>
              <a:t>Click to edit subtitle styles</a:t>
            </a:r>
            <a:endParaRPr lang="en-US" dirty="0"/>
          </a:p>
        </p:txBody>
      </p: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2055812" y="489084"/>
            <a:ext cx="12448161" cy="1828800"/>
          </a:xfrm>
        </p:spPr>
        <p:txBody>
          <a:bodyPr/>
          <a:lstStyle>
            <a:lvl1pPr algn="l">
              <a:defRPr>
                <a:solidFill>
                  <a:schemeClr val="bg2">
                    <a:lumMod val="2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Click to edit title style</a:t>
            </a:r>
            <a:endParaRPr lang="en-US" dirty="0"/>
          </a:p>
        </p:txBody>
      </p:sp>
      <p:pic>
        <p:nvPicPr>
          <p:cNvPr id="12" name="Picture 2" descr="\\psf\Home\Desktop\Infor_TMLogo_RGB_08051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084" y="1536200"/>
            <a:ext cx="721955" cy="658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2055811" y="3205890"/>
            <a:ext cx="12448164" cy="5009070"/>
          </a:xfrm>
        </p:spPr>
        <p:txBody>
          <a:bodyPr/>
          <a:lstStyle>
            <a:lvl1pPr>
              <a:lnSpc>
                <a:spcPct val="85000"/>
              </a:lnSpc>
              <a:defRPr sz="3000">
                <a:solidFill>
                  <a:schemeClr val="bg2">
                    <a:lumMod val="25000"/>
                  </a:schemeClr>
                </a:solidFill>
                <a:latin typeface="+mn-lt"/>
              </a:defRPr>
            </a:lvl1pPr>
            <a:lvl2pPr>
              <a:lnSpc>
                <a:spcPct val="85000"/>
              </a:lnSpc>
              <a:defRPr sz="2600">
                <a:solidFill>
                  <a:schemeClr val="bg2">
                    <a:lumMod val="25000"/>
                  </a:schemeClr>
                </a:solidFill>
                <a:latin typeface="+mn-lt"/>
              </a:defRPr>
            </a:lvl2pPr>
            <a:lvl3pPr>
              <a:lnSpc>
                <a:spcPct val="85000"/>
              </a:lnSpc>
              <a:defRPr sz="2200">
                <a:solidFill>
                  <a:schemeClr val="bg2">
                    <a:lumMod val="25000"/>
                  </a:schemeClr>
                </a:solidFill>
                <a:latin typeface="+mn-lt"/>
              </a:defRPr>
            </a:lvl3pPr>
            <a:lvl4pPr>
              <a:lnSpc>
                <a:spcPct val="85000"/>
              </a:lnSpc>
              <a:defRPr sz="1800">
                <a:solidFill>
                  <a:schemeClr val="bg2">
                    <a:lumMod val="25000"/>
                  </a:schemeClr>
                </a:solidFill>
                <a:latin typeface="+mn-lt"/>
              </a:defRPr>
            </a:lvl4pPr>
            <a:lvl5pPr>
              <a:lnSpc>
                <a:spcPct val="85000"/>
              </a:lnSpc>
              <a:defRPr sz="1600">
                <a:solidFill>
                  <a:schemeClr val="bg2">
                    <a:lumMod val="2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r10x 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>
            <a:spLocks noGrp="1"/>
          </p:cNvSpPr>
          <p:nvPr>
            <p:ph type="title" hasCustomPrompt="1"/>
          </p:nvPr>
        </p:nvSpPr>
        <p:spPr>
          <a:xfrm>
            <a:off x="2055812" y="489084"/>
            <a:ext cx="12448161" cy="1828800"/>
          </a:xfrm>
        </p:spPr>
        <p:txBody>
          <a:bodyPr/>
          <a:lstStyle>
            <a:lvl1pPr algn="l">
              <a:defRPr>
                <a:solidFill>
                  <a:schemeClr val="bg2">
                    <a:lumMod val="2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Click to edit title style</a:t>
            </a:r>
            <a:endParaRPr lang="en-US" dirty="0"/>
          </a:p>
        </p:txBody>
      </p:sp>
      <p:pic>
        <p:nvPicPr>
          <p:cNvPr id="11" name="Picture 2" descr="\\psf\Home\Desktop\Infor_TMLogo_RGB_08051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084" y="1536200"/>
            <a:ext cx="721955" cy="658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2057194" y="2522835"/>
            <a:ext cx="12448029" cy="606425"/>
          </a:xfr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  <a:lvl2pPr marL="455295" indent="0">
              <a:buNone/>
              <a:defRPr/>
            </a:lvl2pPr>
            <a:lvl3pPr marL="1016000" indent="0">
              <a:buNone/>
              <a:defRPr/>
            </a:lvl3pPr>
            <a:lvl4pPr marL="1473200" indent="0">
              <a:buNone/>
              <a:defRPr/>
            </a:lvl4pPr>
            <a:lvl5pPr marL="1945005" indent="0">
              <a:buNone/>
              <a:defRPr/>
            </a:lvl5pPr>
          </a:lstStyle>
          <a:p>
            <a:pPr lvl="0"/>
            <a:r>
              <a:rPr lang="en-US" dirty="0"/>
              <a:t>Click to edit subtitle styles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r10x Small Screensho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2055812" y="489084"/>
            <a:ext cx="12448161" cy="1828800"/>
          </a:xfrm>
        </p:spPr>
        <p:txBody>
          <a:bodyPr/>
          <a:lstStyle>
            <a:lvl1pPr algn="l">
              <a:defRPr>
                <a:solidFill>
                  <a:schemeClr val="bg2">
                    <a:lumMod val="25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Click to edit title style</a:t>
            </a:r>
            <a:endParaRPr lang="en-US" dirty="0"/>
          </a:p>
        </p:txBody>
      </p:sp>
      <p:pic>
        <p:nvPicPr>
          <p:cNvPr id="14" name="Picture 2" descr="\\psf\Home\Desktop\Infor_TMLogo_RGB_08051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084" y="1536200"/>
            <a:ext cx="721955" cy="658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sz="quarter" idx="12" hasCustomPrompt="1"/>
          </p:nvPr>
        </p:nvSpPr>
        <p:spPr>
          <a:xfrm>
            <a:off x="8560374" y="2446940"/>
            <a:ext cx="5943600" cy="4781385"/>
          </a:xfrm>
        </p:spPr>
        <p:txBody>
          <a:bodyPr anchor="ctr"/>
          <a:lstStyle>
            <a:lvl1pPr>
              <a:lnSpc>
                <a:spcPct val="85000"/>
              </a:lnSpc>
              <a:defRPr sz="3000">
                <a:solidFill>
                  <a:schemeClr val="bg2">
                    <a:lumMod val="25000"/>
                  </a:schemeClr>
                </a:solidFill>
                <a:latin typeface="+mn-lt"/>
              </a:defRPr>
            </a:lvl1pPr>
            <a:lvl2pPr>
              <a:lnSpc>
                <a:spcPct val="85000"/>
              </a:lnSpc>
              <a:defRPr sz="2600">
                <a:solidFill>
                  <a:schemeClr val="bg2">
                    <a:lumMod val="25000"/>
                  </a:schemeClr>
                </a:solidFill>
                <a:latin typeface="+mn-lt"/>
              </a:defRPr>
            </a:lvl2pPr>
            <a:lvl3pPr>
              <a:lnSpc>
                <a:spcPct val="85000"/>
              </a:lnSpc>
              <a:defRPr sz="2200" strike="noStrike">
                <a:solidFill>
                  <a:schemeClr val="bg2">
                    <a:lumMod val="25000"/>
                  </a:schemeClr>
                </a:solidFill>
                <a:latin typeface="+mn-lt"/>
              </a:defRPr>
            </a:lvl3pPr>
            <a:lvl4pPr>
              <a:lnSpc>
                <a:spcPct val="85000"/>
              </a:lnSpc>
              <a:defRPr sz="1800">
                <a:solidFill>
                  <a:schemeClr val="bg2">
                    <a:lumMod val="25000"/>
                  </a:schemeClr>
                </a:solidFill>
                <a:latin typeface="+mn-lt"/>
              </a:defRPr>
            </a:lvl4pPr>
            <a:lvl5pPr>
              <a:lnSpc>
                <a:spcPct val="85000"/>
              </a:lnSpc>
              <a:defRPr sz="1600">
                <a:solidFill>
                  <a:schemeClr val="bg2">
                    <a:lumMod val="2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2057194" y="2446940"/>
            <a:ext cx="5995705" cy="4781385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r10x Screensho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2055812" y="2522835"/>
            <a:ext cx="8805201" cy="5616230"/>
          </a:xfrm>
          <a:ln w="127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11392279" y="2522835"/>
            <a:ext cx="3111695" cy="5542001"/>
          </a:xfrm>
        </p:spPr>
        <p:txBody>
          <a:bodyPr tIns="0" bIns="0" anchor="ctr"/>
          <a:lstStyle>
            <a:lvl1pPr marL="0" indent="0">
              <a:lnSpc>
                <a:spcPct val="85000"/>
              </a:lnSpc>
              <a:buNone/>
              <a:defRPr sz="2800" baseline="0">
                <a:latin typeface="+mn-lt"/>
              </a:defRPr>
            </a:lvl1pPr>
            <a:lvl2pPr marL="455295" indent="0">
              <a:buNone/>
              <a:defRPr/>
            </a:lvl2pPr>
            <a:lvl3pPr marL="1016000" indent="0">
              <a:buNone/>
              <a:defRPr/>
            </a:lvl3pPr>
            <a:lvl4pPr marL="1473200" indent="0">
              <a:buNone/>
              <a:defRPr/>
            </a:lvl4pPr>
            <a:lvl5pPr marL="1945005" indent="0">
              <a:buNone/>
              <a:defRPr/>
            </a:lvl5pPr>
          </a:lstStyle>
          <a:p>
            <a:pPr lvl="0"/>
            <a:r>
              <a:rPr lang="en-US" dirty="0"/>
              <a:t>Click to edit screenshot description text styles</a:t>
            </a:r>
            <a:endParaRPr lang="en-US" dirty="0"/>
          </a:p>
        </p:txBody>
      </p:sp>
      <p:pic>
        <p:nvPicPr>
          <p:cNvPr id="12" name="Picture 2" descr="\\psf\Home\Desktop\Infor_TMLogo_RGB_08051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084" y="1536200"/>
            <a:ext cx="721955" cy="658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055812" y="489084"/>
            <a:ext cx="12448161" cy="1828800"/>
          </a:xfrm>
        </p:spPr>
        <p:txBody>
          <a:bodyPr/>
          <a:lstStyle>
            <a:lvl1pPr algn="l">
              <a:defRPr>
                <a:solidFill>
                  <a:schemeClr val="bg2">
                    <a:lumMod val="25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Click to edit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r10x Large Screensh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\\psf\Home\Desktop\Infor_TMLogo_RGB_08051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084" y="1536200"/>
            <a:ext cx="721955" cy="658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056622" y="701355"/>
            <a:ext cx="11688402" cy="515851"/>
          </a:xfrm>
        </p:spPr>
        <p:txBody>
          <a:bodyPr/>
          <a:lstStyle>
            <a:lvl1pPr algn="l">
              <a:defRPr sz="48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Click to edit title style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2057194" y="1536200"/>
            <a:ext cx="11704320" cy="6859830"/>
          </a:xfr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r10x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\\psf\Home\Desktop\Infor_TMLogo_RGB_08051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084" y="1536200"/>
            <a:ext cx="721955" cy="658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r10x 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r10x Bullets Expand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2056622" y="564979"/>
            <a:ext cx="13585777" cy="819431"/>
          </a:xfrm>
        </p:spPr>
        <p:txBody>
          <a:bodyPr/>
          <a:lstStyle>
            <a:lvl1pPr algn="l">
              <a:defRPr>
                <a:solidFill>
                  <a:schemeClr val="bg2">
                    <a:lumMod val="25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Click to edit title style</a:t>
            </a:r>
            <a:endParaRPr lang="en-US" dirty="0"/>
          </a:p>
        </p:txBody>
      </p:sp>
      <p:pic>
        <p:nvPicPr>
          <p:cNvPr id="8" name="Picture 2" descr="\\psf\Home\Desktop\Infor_TMLogo_RGB_08051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084" y="625460"/>
            <a:ext cx="721955" cy="658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691084" y="1687990"/>
            <a:ext cx="14951315" cy="6830550"/>
          </a:xfrm>
        </p:spPr>
        <p:txBody>
          <a:bodyPr/>
          <a:lstStyle>
            <a:lvl1pPr>
              <a:lnSpc>
                <a:spcPct val="85000"/>
              </a:lnSpc>
              <a:defRPr sz="3000">
                <a:solidFill>
                  <a:schemeClr val="bg2">
                    <a:lumMod val="25000"/>
                  </a:schemeClr>
                </a:solidFill>
                <a:latin typeface="+mn-lt"/>
              </a:defRPr>
            </a:lvl1pPr>
            <a:lvl2pPr>
              <a:lnSpc>
                <a:spcPct val="85000"/>
              </a:lnSpc>
              <a:defRPr sz="2600">
                <a:solidFill>
                  <a:schemeClr val="bg2">
                    <a:lumMod val="25000"/>
                  </a:schemeClr>
                </a:solidFill>
                <a:latin typeface="+mn-lt"/>
              </a:defRPr>
            </a:lvl2pPr>
            <a:lvl3pPr>
              <a:lnSpc>
                <a:spcPct val="85000"/>
              </a:lnSpc>
              <a:defRPr sz="2200">
                <a:solidFill>
                  <a:schemeClr val="bg2">
                    <a:lumMod val="25000"/>
                  </a:schemeClr>
                </a:solidFill>
                <a:latin typeface="+mn-lt"/>
              </a:defRPr>
            </a:lvl3pPr>
            <a:lvl4pPr>
              <a:lnSpc>
                <a:spcPct val="85000"/>
              </a:lnSpc>
              <a:defRPr sz="1800">
                <a:solidFill>
                  <a:schemeClr val="bg2">
                    <a:lumMod val="25000"/>
                  </a:schemeClr>
                </a:solidFill>
                <a:latin typeface="+mn-lt"/>
              </a:defRPr>
            </a:lvl4pPr>
            <a:lvl5pPr>
              <a:lnSpc>
                <a:spcPct val="85000"/>
              </a:lnSpc>
              <a:defRPr sz="1600">
                <a:solidFill>
                  <a:schemeClr val="bg2">
                    <a:lumMod val="2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r10x Bullets Expanded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2056622" y="564979"/>
            <a:ext cx="13585777" cy="819431"/>
          </a:xfrm>
        </p:spPr>
        <p:txBody>
          <a:bodyPr/>
          <a:lstStyle>
            <a:lvl1pPr algn="l">
              <a:defRPr>
                <a:solidFill>
                  <a:schemeClr val="bg2">
                    <a:lumMod val="25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Click to edit title style</a:t>
            </a:r>
            <a:endParaRPr lang="en-US" dirty="0"/>
          </a:p>
        </p:txBody>
      </p:sp>
      <p:pic>
        <p:nvPicPr>
          <p:cNvPr id="8" name="Picture 2" descr="\\psf\Home\Desktop\Infor_TMLogo_RGB_08051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084" y="625460"/>
            <a:ext cx="721955" cy="658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691084" y="1687990"/>
            <a:ext cx="7361815" cy="6830550"/>
          </a:xfrm>
        </p:spPr>
        <p:txBody>
          <a:bodyPr/>
          <a:lstStyle>
            <a:lvl1pPr>
              <a:lnSpc>
                <a:spcPct val="85000"/>
              </a:lnSpc>
              <a:defRPr sz="3000">
                <a:solidFill>
                  <a:schemeClr val="bg2">
                    <a:lumMod val="25000"/>
                  </a:schemeClr>
                </a:solidFill>
                <a:latin typeface="+mn-lt"/>
              </a:defRPr>
            </a:lvl1pPr>
            <a:lvl2pPr>
              <a:lnSpc>
                <a:spcPct val="85000"/>
              </a:lnSpc>
              <a:defRPr sz="2600">
                <a:solidFill>
                  <a:schemeClr val="bg2">
                    <a:lumMod val="25000"/>
                  </a:schemeClr>
                </a:solidFill>
                <a:latin typeface="+mn-lt"/>
              </a:defRPr>
            </a:lvl2pPr>
            <a:lvl3pPr>
              <a:lnSpc>
                <a:spcPct val="85000"/>
              </a:lnSpc>
              <a:defRPr sz="2200">
                <a:solidFill>
                  <a:schemeClr val="bg2">
                    <a:lumMod val="25000"/>
                  </a:schemeClr>
                </a:solidFill>
                <a:latin typeface="+mn-lt"/>
              </a:defRPr>
            </a:lvl3pPr>
            <a:lvl4pPr>
              <a:lnSpc>
                <a:spcPct val="85000"/>
              </a:lnSpc>
              <a:defRPr sz="1800">
                <a:solidFill>
                  <a:schemeClr val="bg2">
                    <a:lumMod val="25000"/>
                  </a:schemeClr>
                </a:solidFill>
                <a:latin typeface="+mn-lt"/>
              </a:defRPr>
            </a:lvl4pPr>
            <a:lvl5pPr>
              <a:lnSpc>
                <a:spcPct val="85000"/>
              </a:lnSpc>
              <a:defRPr sz="1600">
                <a:solidFill>
                  <a:schemeClr val="bg2">
                    <a:lumMod val="2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8280584" y="1687990"/>
            <a:ext cx="7361815" cy="6830550"/>
          </a:xfrm>
        </p:spPr>
        <p:txBody>
          <a:bodyPr/>
          <a:lstStyle>
            <a:lvl1pPr>
              <a:lnSpc>
                <a:spcPct val="85000"/>
              </a:lnSpc>
              <a:defRPr sz="3000">
                <a:solidFill>
                  <a:schemeClr val="bg2">
                    <a:lumMod val="25000"/>
                  </a:schemeClr>
                </a:solidFill>
                <a:latin typeface="+mn-lt"/>
              </a:defRPr>
            </a:lvl1pPr>
            <a:lvl2pPr>
              <a:lnSpc>
                <a:spcPct val="85000"/>
              </a:lnSpc>
              <a:defRPr sz="2600">
                <a:solidFill>
                  <a:schemeClr val="bg2">
                    <a:lumMod val="25000"/>
                  </a:schemeClr>
                </a:solidFill>
                <a:latin typeface="+mn-lt"/>
              </a:defRPr>
            </a:lvl2pPr>
            <a:lvl3pPr>
              <a:lnSpc>
                <a:spcPct val="85000"/>
              </a:lnSpc>
              <a:defRPr sz="2200">
                <a:solidFill>
                  <a:schemeClr val="bg2">
                    <a:lumMod val="25000"/>
                  </a:schemeClr>
                </a:solidFill>
                <a:latin typeface="+mn-lt"/>
              </a:defRPr>
            </a:lvl3pPr>
            <a:lvl4pPr>
              <a:lnSpc>
                <a:spcPct val="85000"/>
              </a:lnSpc>
              <a:defRPr sz="1800">
                <a:solidFill>
                  <a:schemeClr val="bg2">
                    <a:lumMod val="25000"/>
                  </a:schemeClr>
                </a:solidFill>
                <a:latin typeface="+mn-lt"/>
              </a:defRPr>
            </a:lvl4pPr>
            <a:lvl5pPr>
              <a:lnSpc>
                <a:spcPct val="85000"/>
              </a:lnSpc>
              <a:defRPr sz="1600">
                <a:solidFill>
                  <a:schemeClr val="bg2">
                    <a:lumMod val="2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2_Infor10x Section Divi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549903" y="3917828"/>
            <a:ext cx="12448161" cy="1828800"/>
          </a:xfrm>
        </p:spPr>
        <p:txBody>
          <a:bodyPr/>
          <a:lstStyle>
            <a:lvl1pPr algn="l">
              <a:defRPr>
                <a:solidFill>
                  <a:schemeClr val="bg2">
                    <a:lumMod val="25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Click to edit title style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1583067" y="6623376"/>
            <a:ext cx="12472135" cy="1219200"/>
          </a:xfrm>
        </p:spPr>
        <p:txBody>
          <a:bodyPr/>
          <a:lstStyle>
            <a:lvl1pPr marL="0" indent="0" algn="l">
              <a:buNone/>
              <a:defRPr sz="3200">
                <a:solidFill>
                  <a:schemeClr val="bg2">
                    <a:lumMod val="25000"/>
                  </a:schemeClr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7258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516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774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03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290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548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080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058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en-US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905904" y="5858933"/>
            <a:ext cx="0" cy="492443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pPr algn="ctr"/>
            <a:endParaRPr lang="en-US" sz="3200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pic>
        <p:nvPicPr>
          <p:cNvPr id="3" name="Picture 2" descr="Infor GC Executive Summit Logo_WHIT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1824" y="1463277"/>
            <a:ext cx="5698186" cy="90776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6257588" cy="3657243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4" name="Title 1"/>
          <p:cNvSpPr txBox="1"/>
          <p:nvPr userDrawn="1"/>
        </p:nvSpPr>
        <p:spPr>
          <a:xfrm>
            <a:off x="1549903" y="3917828"/>
            <a:ext cx="12448161" cy="182880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 defTabSz="1450975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6000" kern="1200" spc="-150" baseline="0">
                <a:solidFill>
                  <a:schemeClr val="bg2">
                    <a:lumMod val="25000"/>
                  </a:schemeClr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Click to edit title style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1583067" y="6623376"/>
            <a:ext cx="12472135" cy="1219200"/>
          </a:xfrm>
        </p:spPr>
        <p:txBody>
          <a:bodyPr/>
          <a:lstStyle>
            <a:lvl1pPr marL="0" indent="0" algn="l">
              <a:buNone/>
              <a:defRPr sz="3200">
                <a:solidFill>
                  <a:schemeClr val="bg2">
                    <a:lumMod val="25000"/>
                  </a:schemeClr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7258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516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774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03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290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548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080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058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386" y="0"/>
            <a:ext cx="16257588" cy="365724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6_Infor10x Section Divi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549903" y="3917828"/>
            <a:ext cx="12448161" cy="1828800"/>
          </a:xfrm>
        </p:spPr>
        <p:txBody>
          <a:bodyPr/>
          <a:lstStyle>
            <a:lvl1pPr algn="l">
              <a:defRPr>
                <a:solidFill>
                  <a:schemeClr val="bg2">
                    <a:lumMod val="25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Click to edit title style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1583067" y="6623376"/>
            <a:ext cx="12472135" cy="1219200"/>
          </a:xfrm>
        </p:spPr>
        <p:txBody>
          <a:bodyPr/>
          <a:lstStyle>
            <a:lvl1pPr marL="0" indent="0" algn="l">
              <a:buNone/>
              <a:defRPr sz="3200">
                <a:solidFill>
                  <a:schemeClr val="bg2">
                    <a:lumMod val="25000"/>
                  </a:schemeClr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7258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516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774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03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290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548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080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058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en-US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905904" y="5858933"/>
            <a:ext cx="0" cy="492443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pPr algn="ctr"/>
            <a:endParaRPr lang="en-US" sz="3200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pic>
        <p:nvPicPr>
          <p:cNvPr id="3" name="Picture 2" descr="Infor GC Executive Summit Logo_WHIT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1824" y="1463277"/>
            <a:ext cx="5698186" cy="90776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0218"/>
            <a:ext cx="16257588" cy="3657243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5_Infor10x Section Divi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549903" y="3917828"/>
            <a:ext cx="12448161" cy="1828800"/>
          </a:xfrm>
        </p:spPr>
        <p:txBody>
          <a:bodyPr/>
          <a:lstStyle>
            <a:lvl1pPr algn="l">
              <a:defRPr>
                <a:solidFill>
                  <a:schemeClr val="bg2">
                    <a:lumMod val="25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Click to edit title style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1583067" y="6623376"/>
            <a:ext cx="12472135" cy="1219200"/>
          </a:xfrm>
        </p:spPr>
        <p:txBody>
          <a:bodyPr/>
          <a:lstStyle>
            <a:lvl1pPr marL="0" indent="0" algn="l">
              <a:buNone/>
              <a:defRPr sz="3200">
                <a:solidFill>
                  <a:schemeClr val="bg2">
                    <a:lumMod val="25000"/>
                  </a:schemeClr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7258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516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774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03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290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548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080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058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en-US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905904" y="5858933"/>
            <a:ext cx="0" cy="492443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pPr algn="ctr"/>
            <a:endParaRPr lang="en-US" sz="3200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pic>
        <p:nvPicPr>
          <p:cNvPr id="3" name="Picture 2" descr="Infor GC Executive Summit Logo_WHIT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1824" y="1463277"/>
            <a:ext cx="5698186" cy="90776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6000"/>
            <a:ext cx="16257588" cy="3657243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4_Infor10x Section Divi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549903" y="3917828"/>
            <a:ext cx="12448161" cy="1828800"/>
          </a:xfrm>
        </p:spPr>
        <p:txBody>
          <a:bodyPr/>
          <a:lstStyle>
            <a:lvl1pPr algn="l">
              <a:defRPr>
                <a:solidFill>
                  <a:schemeClr val="bg2">
                    <a:lumMod val="25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Click to edit title style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1583067" y="6623376"/>
            <a:ext cx="12472135" cy="1219200"/>
          </a:xfrm>
        </p:spPr>
        <p:txBody>
          <a:bodyPr/>
          <a:lstStyle>
            <a:lvl1pPr marL="0" indent="0" algn="l">
              <a:buNone/>
              <a:defRPr sz="3200">
                <a:solidFill>
                  <a:schemeClr val="bg2">
                    <a:lumMod val="25000"/>
                  </a:schemeClr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7258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516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774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03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290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548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080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058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en-US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905904" y="5858933"/>
            <a:ext cx="0" cy="492443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pPr algn="ctr"/>
            <a:endParaRPr lang="en-US" sz="3200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pic>
        <p:nvPicPr>
          <p:cNvPr id="3" name="Picture 2" descr="Infor GC Executive Summit Logo_WHIT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1824" y="1463277"/>
            <a:ext cx="5698186" cy="90776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6257588" cy="3657243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nfor10x_Title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\\psf\Home\Desktop\Infor_TMLogo_RGB_080512.pn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690563" y="625475"/>
            <a:ext cx="722312" cy="658813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056622" y="488188"/>
            <a:ext cx="13585777" cy="819431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dirty="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r10x Logo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hidden">
          <a:xfrm>
            <a:off x="0" y="0"/>
            <a:ext cx="16257588" cy="914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0284" y="-444990"/>
            <a:ext cx="9144000" cy="9144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r10x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1975" y="8042136"/>
            <a:ext cx="4267200" cy="762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8276" y="1142"/>
            <a:ext cx="16257144" cy="9142857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11581210" y="8822120"/>
            <a:ext cx="2955528" cy="246221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lang="en-US" sz="800" dirty="0">
                <a:solidFill>
                  <a:schemeClr val="bg2">
                    <a:lumMod val="90000"/>
                  </a:schemeClr>
                </a:solidFill>
              </a:rPr>
              <a:t>Copyright © 2016. </a:t>
            </a:r>
            <a:r>
              <a:rPr lang="en-US" sz="800" dirty="0" err="1">
                <a:solidFill>
                  <a:schemeClr val="bg2">
                    <a:lumMod val="90000"/>
                  </a:schemeClr>
                </a:solidFill>
              </a:rPr>
              <a:t>Infor</a:t>
            </a:r>
            <a:r>
              <a:rPr lang="en-US" sz="800" dirty="0">
                <a:solidFill>
                  <a:schemeClr val="bg2">
                    <a:lumMod val="90000"/>
                  </a:schemeClr>
                </a:solidFill>
              </a:rPr>
              <a:t>. All Rights Reserved. www.infor.com</a:t>
            </a:r>
            <a:endParaRPr lang="en-US" sz="800" dirty="0">
              <a:solidFill>
                <a:schemeClr val="bg2">
                  <a:lumMod val="90000"/>
                </a:schemeClr>
              </a:solidFill>
            </a:endParaRPr>
          </a:p>
          <a:p>
            <a:pPr algn="r"/>
            <a:endParaRPr lang="en-US" sz="800" dirty="0">
              <a:solidFill>
                <a:schemeClr val="bg2">
                  <a:lumMod val="90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95551" y="1536200"/>
            <a:ext cx="6035040" cy="603504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20679" y="3578045"/>
            <a:ext cx="9183295" cy="1828800"/>
          </a:xfrm>
        </p:spPr>
        <p:txBody>
          <a:bodyPr/>
          <a:lstStyle>
            <a:lvl1pPr algn="l">
              <a:defRPr>
                <a:solidFill>
                  <a:schemeClr val="bg2">
                    <a:lumMod val="25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Click to edit title style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5320679" y="5938110"/>
            <a:ext cx="9183296" cy="1114214"/>
          </a:xfrm>
        </p:spPr>
        <p:txBody>
          <a:bodyPr/>
          <a:lstStyle>
            <a:lvl1pPr marL="0" indent="0" algn="l">
              <a:buNone/>
              <a:defRPr sz="2800" baseline="0">
                <a:solidFill>
                  <a:schemeClr val="bg2">
                    <a:lumMod val="25000"/>
                  </a:schemeClr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7258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516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774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03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290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548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080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058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en-US" dirty="0"/>
          </a:p>
        </p:txBody>
      </p:sp>
      <p:sp>
        <p:nvSpPr>
          <p:cNvPr id="10" name="Slide Number Placeholder 3"/>
          <p:cNvSpPr txBox="1"/>
          <p:nvPr userDrawn="1"/>
        </p:nvSpPr>
        <p:spPr>
          <a:xfrm>
            <a:off x="14503974" y="8557557"/>
            <a:ext cx="1753614" cy="568143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1450975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5805" algn="l" defTabSz="1450975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51610" algn="l" defTabSz="1450975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77415" algn="l" defTabSz="1450975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03220" algn="l" defTabSz="1450975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29025" algn="l" defTabSz="1450975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354830" algn="l" defTabSz="1450975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080000" algn="l" defTabSz="1450975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05805" algn="l" defTabSz="1450975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6E7781AA-5C7B-4A6F-8438-A17DCECA115B}" type="slidenum">
              <a:rPr lang="en-US" sz="1600" smtClean="0">
                <a:solidFill>
                  <a:schemeClr val="bg2">
                    <a:lumMod val="75000"/>
                  </a:schemeClr>
                </a:solidFill>
              </a:rPr>
            </a:fld>
            <a:endParaRPr lang="en-US" sz="16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r10x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2056622" y="489084"/>
            <a:ext cx="12447351" cy="1828800"/>
          </a:xfrm>
        </p:spPr>
        <p:txBody>
          <a:bodyPr/>
          <a:lstStyle>
            <a:lvl1pPr algn="l">
              <a:defRPr>
                <a:solidFill>
                  <a:schemeClr val="bg2">
                    <a:lumMod val="25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Click to edit title style</a:t>
            </a:r>
            <a:endParaRPr lang="en-US" dirty="0"/>
          </a:p>
        </p:txBody>
      </p:sp>
      <p:pic>
        <p:nvPicPr>
          <p:cNvPr id="8" name="Picture 2" descr="\\psf\Home\Desktop\Infor_TMLogo_RGB_08051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084" y="1536200"/>
            <a:ext cx="721955" cy="658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2055811" y="2446940"/>
            <a:ext cx="12448164" cy="5768020"/>
          </a:xfrm>
        </p:spPr>
        <p:txBody>
          <a:bodyPr/>
          <a:lstStyle>
            <a:lvl1pPr>
              <a:lnSpc>
                <a:spcPct val="85000"/>
              </a:lnSpc>
              <a:defRPr sz="3000">
                <a:solidFill>
                  <a:schemeClr val="bg2">
                    <a:lumMod val="25000"/>
                  </a:schemeClr>
                </a:solidFill>
                <a:latin typeface="+mn-lt"/>
              </a:defRPr>
            </a:lvl1pPr>
            <a:lvl2pPr>
              <a:lnSpc>
                <a:spcPct val="85000"/>
              </a:lnSpc>
              <a:defRPr sz="2600">
                <a:solidFill>
                  <a:schemeClr val="bg2">
                    <a:lumMod val="25000"/>
                  </a:schemeClr>
                </a:solidFill>
                <a:latin typeface="+mn-lt"/>
              </a:defRPr>
            </a:lvl2pPr>
            <a:lvl3pPr>
              <a:lnSpc>
                <a:spcPct val="85000"/>
              </a:lnSpc>
              <a:defRPr sz="2200">
                <a:solidFill>
                  <a:schemeClr val="bg2">
                    <a:lumMod val="25000"/>
                  </a:schemeClr>
                </a:solidFill>
                <a:latin typeface="+mn-lt"/>
              </a:defRPr>
            </a:lvl3pPr>
            <a:lvl4pPr>
              <a:lnSpc>
                <a:spcPct val="85000"/>
              </a:lnSpc>
              <a:defRPr sz="1800">
                <a:solidFill>
                  <a:schemeClr val="bg2">
                    <a:lumMod val="25000"/>
                  </a:schemeClr>
                </a:solidFill>
                <a:latin typeface="+mn-lt"/>
              </a:defRPr>
            </a:lvl4pPr>
            <a:lvl5pPr>
              <a:lnSpc>
                <a:spcPct val="85000"/>
              </a:lnSpc>
              <a:defRPr sz="1600">
                <a:solidFill>
                  <a:schemeClr val="bg2">
                    <a:lumMod val="2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r10x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2055811" y="2446940"/>
            <a:ext cx="5943600" cy="5768020"/>
          </a:xfrm>
        </p:spPr>
        <p:txBody>
          <a:bodyPr/>
          <a:lstStyle>
            <a:lvl1pPr>
              <a:lnSpc>
                <a:spcPct val="85000"/>
              </a:lnSpc>
              <a:defRPr sz="3000">
                <a:solidFill>
                  <a:schemeClr val="bg2">
                    <a:lumMod val="25000"/>
                  </a:schemeClr>
                </a:solidFill>
                <a:latin typeface="+mn-lt"/>
              </a:defRPr>
            </a:lvl1pPr>
            <a:lvl2pPr>
              <a:lnSpc>
                <a:spcPct val="85000"/>
              </a:lnSpc>
              <a:defRPr sz="2600">
                <a:solidFill>
                  <a:schemeClr val="bg2">
                    <a:lumMod val="25000"/>
                  </a:schemeClr>
                </a:solidFill>
                <a:latin typeface="+mn-lt"/>
              </a:defRPr>
            </a:lvl2pPr>
            <a:lvl3pPr>
              <a:lnSpc>
                <a:spcPct val="85000"/>
              </a:lnSpc>
              <a:defRPr sz="2200">
                <a:solidFill>
                  <a:schemeClr val="bg2">
                    <a:lumMod val="25000"/>
                  </a:schemeClr>
                </a:solidFill>
                <a:latin typeface="+mn-lt"/>
              </a:defRPr>
            </a:lvl3pPr>
            <a:lvl4pPr>
              <a:lnSpc>
                <a:spcPct val="85000"/>
              </a:lnSpc>
              <a:defRPr sz="1800">
                <a:solidFill>
                  <a:schemeClr val="bg2">
                    <a:lumMod val="25000"/>
                  </a:schemeClr>
                </a:solidFill>
                <a:latin typeface="+mn-lt"/>
              </a:defRPr>
            </a:lvl4pPr>
            <a:lvl5pPr>
              <a:lnSpc>
                <a:spcPct val="85000"/>
              </a:lnSpc>
              <a:defRPr sz="1600">
                <a:solidFill>
                  <a:schemeClr val="bg2">
                    <a:lumMod val="2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2055812" y="489084"/>
            <a:ext cx="12448161" cy="1828800"/>
          </a:xfrm>
        </p:spPr>
        <p:txBody>
          <a:bodyPr/>
          <a:lstStyle>
            <a:lvl1pPr algn="l">
              <a:defRPr>
                <a:solidFill>
                  <a:schemeClr val="bg2">
                    <a:lumMod val="25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Click to edit title style</a:t>
            </a:r>
            <a:endParaRPr lang="en-US" dirty="0"/>
          </a:p>
        </p:txBody>
      </p:sp>
      <p:pic>
        <p:nvPicPr>
          <p:cNvPr id="14" name="Picture 2" descr="\\psf\Home\Desktop\Infor_TMLogo_RGB_08051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084" y="1536200"/>
            <a:ext cx="721955" cy="658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sz="quarter" idx="12" hasCustomPrompt="1"/>
          </p:nvPr>
        </p:nvSpPr>
        <p:spPr>
          <a:xfrm>
            <a:off x="8560374" y="2446940"/>
            <a:ext cx="5943600" cy="5768020"/>
          </a:xfrm>
        </p:spPr>
        <p:txBody>
          <a:bodyPr/>
          <a:lstStyle>
            <a:lvl1pPr>
              <a:lnSpc>
                <a:spcPct val="85000"/>
              </a:lnSpc>
              <a:defRPr sz="3000">
                <a:solidFill>
                  <a:schemeClr val="bg2">
                    <a:lumMod val="25000"/>
                  </a:schemeClr>
                </a:solidFill>
                <a:latin typeface="+mn-lt"/>
              </a:defRPr>
            </a:lvl1pPr>
            <a:lvl2pPr>
              <a:lnSpc>
                <a:spcPct val="85000"/>
              </a:lnSpc>
              <a:defRPr sz="2600">
                <a:solidFill>
                  <a:schemeClr val="bg2">
                    <a:lumMod val="25000"/>
                  </a:schemeClr>
                </a:solidFill>
                <a:latin typeface="+mn-lt"/>
              </a:defRPr>
            </a:lvl2pPr>
            <a:lvl3pPr>
              <a:lnSpc>
                <a:spcPct val="85000"/>
              </a:lnSpc>
              <a:defRPr sz="2200" strike="noStrike">
                <a:solidFill>
                  <a:schemeClr val="bg2">
                    <a:lumMod val="25000"/>
                  </a:schemeClr>
                </a:solidFill>
                <a:latin typeface="+mn-lt"/>
              </a:defRPr>
            </a:lvl3pPr>
            <a:lvl4pPr>
              <a:lnSpc>
                <a:spcPct val="85000"/>
              </a:lnSpc>
              <a:defRPr sz="1800">
                <a:solidFill>
                  <a:schemeClr val="bg2">
                    <a:lumMod val="25000"/>
                  </a:schemeClr>
                </a:solidFill>
                <a:latin typeface="+mn-lt"/>
              </a:defRPr>
            </a:lvl4pPr>
            <a:lvl5pPr>
              <a:lnSpc>
                <a:spcPct val="85000"/>
              </a:lnSpc>
              <a:defRPr sz="1600">
                <a:solidFill>
                  <a:schemeClr val="bg2">
                    <a:lumMod val="2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r10x 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2055811" y="2446940"/>
            <a:ext cx="3986784" cy="5768020"/>
          </a:xfrm>
        </p:spPr>
        <p:txBody>
          <a:bodyPr/>
          <a:lstStyle>
            <a:lvl1pPr>
              <a:lnSpc>
                <a:spcPct val="85000"/>
              </a:lnSpc>
              <a:defRPr sz="3000">
                <a:solidFill>
                  <a:schemeClr val="bg2">
                    <a:lumMod val="25000"/>
                  </a:schemeClr>
                </a:solidFill>
                <a:latin typeface="+mn-lt"/>
              </a:defRPr>
            </a:lvl1pPr>
            <a:lvl2pPr>
              <a:lnSpc>
                <a:spcPct val="85000"/>
              </a:lnSpc>
              <a:defRPr sz="2600">
                <a:solidFill>
                  <a:schemeClr val="bg2">
                    <a:lumMod val="25000"/>
                  </a:schemeClr>
                </a:solidFill>
                <a:latin typeface="+mn-lt"/>
              </a:defRPr>
            </a:lvl2pPr>
            <a:lvl3pPr>
              <a:lnSpc>
                <a:spcPct val="85000"/>
              </a:lnSpc>
              <a:defRPr sz="2200">
                <a:solidFill>
                  <a:schemeClr val="bg2">
                    <a:lumMod val="25000"/>
                  </a:schemeClr>
                </a:solidFill>
                <a:latin typeface="+mn-lt"/>
              </a:defRPr>
            </a:lvl3pPr>
            <a:lvl4pPr>
              <a:lnSpc>
                <a:spcPct val="85000"/>
              </a:lnSpc>
              <a:defRPr sz="1800">
                <a:solidFill>
                  <a:schemeClr val="bg2">
                    <a:lumMod val="25000"/>
                  </a:schemeClr>
                </a:solidFill>
                <a:latin typeface="+mn-lt"/>
              </a:defRPr>
            </a:lvl4pPr>
            <a:lvl5pPr>
              <a:lnSpc>
                <a:spcPct val="85000"/>
              </a:lnSpc>
              <a:defRPr sz="1600">
                <a:solidFill>
                  <a:schemeClr val="bg2">
                    <a:lumMod val="2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2055812" y="489084"/>
            <a:ext cx="12448161" cy="1828800"/>
          </a:xfrm>
        </p:spPr>
        <p:txBody>
          <a:bodyPr/>
          <a:lstStyle>
            <a:lvl1pPr algn="l">
              <a:defRPr>
                <a:solidFill>
                  <a:schemeClr val="bg2">
                    <a:lumMod val="25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Click to edit title style</a:t>
            </a:r>
            <a:endParaRPr lang="en-US" dirty="0"/>
          </a:p>
        </p:txBody>
      </p:sp>
      <p:pic>
        <p:nvPicPr>
          <p:cNvPr id="14" name="Picture 2" descr="\\psf\Home\Desktop\Infor_TMLogo_RGB_08051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084" y="1536200"/>
            <a:ext cx="721955" cy="658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sz="quarter" idx="12" hasCustomPrompt="1"/>
          </p:nvPr>
        </p:nvSpPr>
        <p:spPr>
          <a:xfrm>
            <a:off x="6286500" y="2446940"/>
            <a:ext cx="3986784" cy="5768020"/>
          </a:xfrm>
        </p:spPr>
        <p:txBody>
          <a:bodyPr/>
          <a:lstStyle>
            <a:lvl1pPr>
              <a:lnSpc>
                <a:spcPct val="85000"/>
              </a:lnSpc>
              <a:defRPr sz="3000">
                <a:solidFill>
                  <a:schemeClr val="bg2">
                    <a:lumMod val="25000"/>
                  </a:schemeClr>
                </a:solidFill>
                <a:latin typeface="+mn-lt"/>
              </a:defRPr>
            </a:lvl1pPr>
            <a:lvl2pPr>
              <a:lnSpc>
                <a:spcPct val="85000"/>
              </a:lnSpc>
              <a:defRPr sz="2600">
                <a:solidFill>
                  <a:schemeClr val="bg2">
                    <a:lumMod val="25000"/>
                  </a:schemeClr>
                </a:solidFill>
                <a:latin typeface="+mn-lt"/>
              </a:defRPr>
            </a:lvl2pPr>
            <a:lvl3pPr>
              <a:lnSpc>
                <a:spcPct val="85000"/>
              </a:lnSpc>
              <a:defRPr sz="2200" strike="noStrike">
                <a:solidFill>
                  <a:schemeClr val="bg2">
                    <a:lumMod val="25000"/>
                  </a:schemeClr>
                </a:solidFill>
                <a:latin typeface="+mn-lt"/>
              </a:defRPr>
            </a:lvl3pPr>
            <a:lvl4pPr>
              <a:lnSpc>
                <a:spcPct val="85000"/>
              </a:lnSpc>
              <a:defRPr sz="1800">
                <a:solidFill>
                  <a:schemeClr val="bg2">
                    <a:lumMod val="25000"/>
                  </a:schemeClr>
                </a:solidFill>
                <a:latin typeface="+mn-lt"/>
              </a:defRPr>
            </a:lvl4pPr>
            <a:lvl5pPr>
              <a:lnSpc>
                <a:spcPct val="85000"/>
              </a:lnSpc>
              <a:defRPr sz="1600">
                <a:solidFill>
                  <a:schemeClr val="bg2">
                    <a:lumMod val="2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quarter" idx="13" hasCustomPrompt="1"/>
          </p:nvPr>
        </p:nvSpPr>
        <p:spPr>
          <a:xfrm>
            <a:off x="10517190" y="2446940"/>
            <a:ext cx="3986784" cy="5768020"/>
          </a:xfrm>
        </p:spPr>
        <p:txBody>
          <a:bodyPr/>
          <a:lstStyle>
            <a:lvl1pPr>
              <a:lnSpc>
                <a:spcPct val="85000"/>
              </a:lnSpc>
              <a:defRPr sz="3000">
                <a:solidFill>
                  <a:schemeClr val="bg2">
                    <a:lumMod val="25000"/>
                  </a:schemeClr>
                </a:solidFill>
                <a:latin typeface="+mn-lt"/>
              </a:defRPr>
            </a:lvl1pPr>
            <a:lvl2pPr>
              <a:lnSpc>
                <a:spcPct val="85000"/>
              </a:lnSpc>
              <a:defRPr sz="2600">
                <a:solidFill>
                  <a:schemeClr val="bg2">
                    <a:lumMod val="25000"/>
                  </a:schemeClr>
                </a:solidFill>
                <a:latin typeface="+mn-lt"/>
              </a:defRPr>
            </a:lvl2pPr>
            <a:lvl3pPr>
              <a:lnSpc>
                <a:spcPct val="85000"/>
              </a:lnSpc>
              <a:defRPr sz="2200" strike="noStrike">
                <a:solidFill>
                  <a:schemeClr val="bg2">
                    <a:lumMod val="25000"/>
                  </a:schemeClr>
                </a:solidFill>
                <a:latin typeface="+mn-lt"/>
              </a:defRPr>
            </a:lvl3pPr>
            <a:lvl4pPr>
              <a:lnSpc>
                <a:spcPct val="85000"/>
              </a:lnSpc>
              <a:defRPr sz="1800">
                <a:solidFill>
                  <a:schemeClr val="bg2">
                    <a:lumMod val="25000"/>
                  </a:schemeClr>
                </a:solidFill>
                <a:latin typeface="+mn-lt"/>
              </a:defRPr>
            </a:lvl4pPr>
            <a:lvl5pPr>
              <a:lnSpc>
                <a:spcPct val="85000"/>
              </a:lnSpc>
              <a:defRPr sz="1600">
                <a:solidFill>
                  <a:schemeClr val="bg2">
                    <a:lumMod val="2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r10x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2062697" y="2446940"/>
            <a:ext cx="5950635" cy="606425"/>
          </a:xfrm>
        </p:spPr>
        <p:txBody>
          <a:bodyPr/>
          <a:lstStyle>
            <a:lvl1pPr marL="0" indent="0">
              <a:buNone/>
              <a:defRPr sz="3200">
                <a:solidFill>
                  <a:schemeClr val="bg2">
                    <a:lumMod val="25000"/>
                  </a:schemeClr>
                </a:solidFill>
                <a:latin typeface="+mj-lt"/>
              </a:defRPr>
            </a:lvl1pPr>
            <a:lvl2pPr marL="455295" indent="0">
              <a:buNone/>
              <a:defRPr/>
            </a:lvl2pPr>
            <a:lvl3pPr marL="1016000" indent="0">
              <a:buNone/>
              <a:defRPr/>
            </a:lvl3pPr>
            <a:lvl4pPr marL="1473200" indent="0">
              <a:buNone/>
              <a:defRPr/>
            </a:lvl4pPr>
            <a:lvl5pPr marL="1945005" indent="0">
              <a:buNone/>
              <a:defRPr/>
            </a:lvl5pPr>
          </a:lstStyle>
          <a:p>
            <a:pPr lvl="0"/>
            <a:r>
              <a:rPr lang="en-US" dirty="0"/>
              <a:t>Click to edit text styles</a:t>
            </a:r>
            <a:endParaRPr lang="en-US" dirty="0"/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8560374" y="2446940"/>
            <a:ext cx="5943600" cy="606425"/>
          </a:xfrm>
        </p:spPr>
        <p:txBody>
          <a:bodyPr/>
          <a:lstStyle>
            <a:lvl1pPr marL="0" indent="0">
              <a:buNone/>
              <a:defRPr sz="3200">
                <a:solidFill>
                  <a:schemeClr val="bg2">
                    <a:lumMod val="25000"/>
                  </a:schemeClr>
                </a:solidFill>
                <a:latin typeface="+mj-lt"/>
              </a:defRPr>
            </a:lvl1pPr>
            <a:lvl2pPr marL="455295" indent="0">
              <a:buNone/>
              <a:defRPr/>
            </a:lvl2pPr>
            <a:lvl3pPr marL="1016000" indent="0">
              <a:buNone/>
              <a:defRPr/>
            </a:lvl3pPr>
            <a:lvl4pPr marL="1473200" indent="0">
              <a:buNone/>
              <a:defRPr/>
            </a:lvl4pPr>
            <a:lvl5pPr marL="1945005" indent="0">
              <a:buNone/>
              <a:defRPr/>
            </a:lvl5pPr>
          </a:lstStyle>
          <a:p>
            <a:pPr lvl="0"/>
            <a:r>
              <a:rPr lang="en-US" dirty="0"/>
              <a:t>Click to edit text styles</a:t>
            </a: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2055812" y="489084"/>
            <a:ext cx="12448161" cy="1828800"/>
          </a:xfrm>
        </p:spPr>
        <p:txBody>
          <a:bodyPr/>
          <a:lstStyle>
            <a:lvl1pPr algn="l">
              <a:defRPr>
                <a:solidFill>
                  <a:schemeClr val="bg2">
                    <a:lumMod val="25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Click to edit title style</a:t>
            </a:r>
            <a:endParaRPr lang="en-US" dirty="0"/>
          </a:p>
        </p:txBody>
      </p:sp>
      <p:pic>
        <p:nvPicPr>
          <p:cNvPr id="16" name="Picture 2" descr="\\psf\Home\Desktop\Infor_TMLogo_RGB_08051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084" y="1536200"/>
            <a:ext cx="721955" cy="658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2055811" y="3129994"/>
            <a:ext cx="5943600" cy="5084965"/>
          </a:xfrm>
        </p:spPr>
        <p:txBody>
          <a:bodyPr/>
          <a:lstStyle>
            <a:lvl1pPr>
              <a:lnSpc>
                <a:spcPct val="85000"/>
              </a:lnSpc>
              <a:defRPr sz="3000">
                <a:solidFill>
                  <a:schemeClr val="bg2">
                    <a:lumMod val="25000"/>
                  </a:schemeClr>
                </a:solidFill>
                <a:latin typeface="+mn-lt"/>
              </a:defRPr>
            </a:lvl1pPr>
            <a:lvl2pPr>
              <a:lnSpc>
                <a:spcPct val="85000"/>
              </a:lnSpc>
              <a:defRPr sz="2600">
                <a:solidFill>
                  <a:schemeClr val="bg2">
                    <a:lumMod val="25000"/>
                  </a:schemeClr>
                </a:solidFill>
                <a:latin typeface="+mn-lt"/>
              </a:defRPr>
            </a:lvl2pPr>
            <a:lvl3pPr>
              <a:lnSpc>
                <a:spcPct val="85000"/>
              </a:lnSpc>
              <a:defRPr sz="2200">
                <a:solidFill>
                  <a:schemeClr val="bg2">
                    <a:lumMod val="25000"/>
                  </a:schemeClr>
                </a:solidFill>
                <a:latin typeface="+mn-lt"/>
              </a:defRPr>
            </a:lvl3pPr>
            <a:lvl4pPr>
              <a:lnSpc>
                <a:spcPct val="85000"/>
              </a:lnSpc>
              <a:defRPr sz="1800">
                <a:solidFill>
                  <a:schemeClr val="bg2">
                    <a:lumMod val="25000"/>
                  </a:schemeClr>
                </a:solidFill>
                <a:latin typeface="+mn-lt"/>
              </a:defRPr>
            </a:lvl4pPr>
            <a:lvl5pPr>
              <a:lnSpc>
                <a:spcPct val="85000"/>
              </a:lnSpc>
              <a:defRPr sz="1600">
                <a:solidFill>
                  <a:schemeClr val="bg2">
                    <a:lumMod val="2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quarter" idx="14" hasCustomPrompt="1"/>
          </p:nvPr>
        </p:nvSpPr>
        <p:spPr>
          <a:xfrm>
            <a:off x="8560374" y="3129994"/>
            <a:ext cx="5943600" cy="5084965"/>
          </a:xfrm>
        </p:spPr>
        <p:txBody>
          <a:bodyPr/>
          <a:lstStyle>
            <a:lvl1pPr>
              <a:lnSpc>
                <a:spcPct val="85000"/>
              </a:lnSpc>
              <a:defRPr sz="3000">
                <a:solidFill>
                  <a:schemeClr val="bg2">
                    <a:lumMod val="25000"/>
                  </a:schemeClr>
                </a:solidFill>
                <a:latin typeface="+mn-lt"/>
              </a:defRPr>
            </a:lvl1pPr>
            <a:lvl2pPr>
              <a:lnSpc>
                <a:spcPct val="85000"/>
              </a:lnSpc>
              <a:defRPr sz="2600">
                <a:solidFill>
                  <a:schemeClr val="bg2">
                    <a:lumMod val="25000"/>
                  </a:schemeClr>
                </a:solidFill>
                <a:latin typeface="+mn-lt"/>
              </a:defRPr>
            </a:lvl2pPr>
            <a:lvl3pPr>
              <a:lnSpc>
                <a:spcPct val="85000"/>
              </a:lnSpc>
              <a:defRPr sz="2200" strike="noStrike">
                <a:solidFill>
                  <a:schemeClr val="bg2">
                    <a:lumMod val="25000"/>
                  </a:schemeClr>
                </a:solidFill>
                <a:latin typeface="+mn-lt"/>
              </a:defRPr>
            </a:lvl3pPr>
            <a:lvl4pPr>
              <a:lnSpc>
                <a:spcPct val="85000"/>
              </a:lnSpc>
              <a:defRPr sz="1800">
                <a:solidFill>
                  <a:schemeClr val="bg2">
                    <a:lumMod val="25000"/>
                  </a:schemeClr>
                </a:solidFill>
                <a:latin typeface="+mn-lt"/>
              </a:defRPr>
            </a:lvl4pPr>
            <a:lvl5pPr>
              <a:lnSpc>
                <a:spcPct val="85000"/>
              </a:lnSpc>
              <a:defRPr sz="1600">
                <a:solidFill>
                  <a:schemeClr val="bg2">
                    <a:lumMod val="2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r10x Three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2055811" y="3129996"/>
            <a:ext cx="3986784" cy="5084964"/>
          </a:xfrm>
        </p:spPr>
        <p:txBody>
          <a:bodyPr/>
          <a:lstStyle>
            <a:lvl1pPr>
              <a:lnSpc>
                <a:spcPct val="85000"/>
              </a:lnSpc>
              <a:defRPr sz="3000">
                <a:solidFill>
                  <a:schemeClr val="bg2">
                    <a:lumMod val="25000"/>
                  </a:schemeClr>
                </a:solidFill>
                <a:latin typeface="+mn-lt"/>
              </a:defRPr>
            </a:lvl1pPr>
            <a:lvl2pPr>
              <a:lnSpc>
                <a:spcPct val="85000"/>
              </a:lnSpc>
              <a:defRPr sz="2600">
                <a:solidFill>
                  <a:schemeClr val="bg2">
                    <a:lumMod val="25000"/>
                  </a:schemeClr>
                </a:solidFill>
                <a:latin typeface="+mn-lt"/>
              </a:defRPr>
            </a:lvl2pPr>
            <a:lvl3pPr>
              <a:lnSpc>
                <a:spcPct val="85000"/>
              </a:lnSpc>
              <a:defRPr sz="2200">
                <a:solidFill>
                  <a:schemeClr val="bg2">
                    <a:lumMod val="25000"/>
                  </a:schemeClr>
                </a:solidFill>
                <a:latin typeface="+mn-lt"/>
              </a:defRPr>
            </a:lvl3pPr>
            <a:lvl4pPr>
              <a:lnSpc>
                <a:spcPct val="85000"/>
              </a:lnSpc>
              <a:defRPr sz="1800">
                <a:solidFill>
                  <a:schemeClr val="bg2">
                    <a:lumMod val="25000"/>
                  </a:schemeClr>
                </a:solidFill>
                <a:latin typeface="+mn-lt"/>
              </a:defRPr>
            </a:lvl4pPr>
            <a:lvl5pPr>
              <a:lnSpc>
                <a:spcPct val="85000"/>
              </a:lnSpc>
              <a:defRPr sz="1600">
                <a:solidFill>
                  <a:schemeClr val="bg2">
                    <a:lumMod val="2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2055812" y="489084"/>
            <a:ext cx="12448161" cy="1828800"/>
          </a:xfrm>
        </p:spPr>
        <p:txBody>
          <a:bodyPr/>
          <a:lstStyle>
            <a:lvl1pPr algn="l">
              <a:defRPr>
                <a:solidFill>
                  <a:schemeClr val="bg2">
                    <a:lumMod val="25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Click to edit title style</a:t>
            </a:r>
            <a:endParaRPr lang="en-US" dirty="0"/>
          </a:p>
        </p:txBody>
      </p:sp>
      <p:pic>
        <p:nvPicPr>
          <p:cNvPr id="14" name="Picture 2" descr="\\psf\Home\Desktop\Infor_TMLogo_RGB_08051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084" y="1536200"/>
            <a:ext cx="721955" cy="658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sz="quarter" idx="12" hasCustomPrompt="1"/>
          </p:nvPr>
        </p:nvSpPr>
        <p:spPr>
          <a:xfrm>
            <a:off x="6286500" y="3129996"/>
            <a:ext cx="3986784" cy="5084964"/>
          </a:xfrm>
        </p:spPr>
        <p:txBody>
          <a:bodyPr/>
          <a:lstStyle>
            <a:lvl1pPr>
              <a:lnSpc>
                <a:spcPct val="85000"/>
              </a:lnSpc>
              <a:defRPr sz="3000">
                <a:solidFill>
                  <a:schemeClr val="bg2">
                    <a:lumMod val="25000"/>
                  </a:schemeClr>
                </a:solidFill>
                <a:latin typeface="+mn-lt"/>
              </a:defRPr>
            </a:lvl1pPr>
            <a:lvl2pPr>
              <a:lnSpc>
                <a:spcPct val="85000"/>
              </a:lnSpc>
              <a:defRPr sz="2600">
                <a:solidFill>
                  <a:schemeClr val="bg2">
                    <a:lumMod val="25000"/>
                  </a:schemeClr>
                </a:solidFill>
                <a:latin typeface="+mn-lt"/>
              </a:defRPr>
            </a:lvl2pPr>
            <a:lvl3pPr>
              <a:lnSpc>
                <a:spcPct val="85000"/>
              </a:lnSpc>
              <a:defRPr sz="2200" strike="noStrike">
                <a:solidFill>
                  <a:schemeClr val="bg2">
                    <a:lumMod val="25000"/>
                  </a:schemeClr>
                </a:solidFill>
                <a:latin typeface="+mn-lt"/>
              </a:defRPr>
            </a:lvl3pPr>
            <a:lvl4pPr>
              <a:lnSpc>
                <a:spcPct val="85000"/>
              </a:lnSpc>
              <a:defRPr sz="1800">
                <a:solidFill>
                  <a:schemeClr val="bg2">
                    <a:lumMod val="25000"/>
                  </a:schemeClr>
                </a:solidFill>
                <a:latin typeface="+mn-lt"/>
              </a:defRPr>
            </a:lvl4pPr>
            <a:lvl5pPr>
              <a:lnSpc>
                <a:spcPct val="85000"/>
              </a:lnSpc>
              <a:defRPr sz="1600">
                <a:solidFill>
                  <a:schemeClr val="bg2">
                    <a:lumMod val="2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quarter" idx="13" hasCustomPrompt="1"/>
          </p:nvPr>
        </p:nvSpPr>
        <p:spPr>
          <a:xfrm>
            <a:off x="10517190" y="3129996"/>
            <a:ext cx="3986784" cy="5084964"/>
          </a:xfrm>
        </p:spPr>
        <p:txBody>
          <a:bodyPr/>
          <a:lstStyle>
            <a:lvl1pPr>
              <a:lnSpc>
                <a:spcPct val="85000"/>
              </a:lnSpc>
              <a:defRPr sz="3000">
                <a:solidFill>
                  <a:schemeClr val="bg2">
                    <a:lumMod val="25000"/>
                  </a:schemeClr>
                </a:solidFill>
                <a:latin typeface="+mn-lt"/>
              </a:defRPr>
            </a:lvl1pPr>
            <a:lvl2pPr>
              <a:lnSpc>
                <a:spcPct val="85000"/>
              </a:lnSpc>
              <a:defRPr sz="2600">
                <a:solidFill>
                  <a:schemeClr val="bg2">
                    <a:lumMod val="25000"/>
                  </a:schemeClr>
                </a:solidFill>
                <a:latin typeface="+mn-lt"/>
              </a:defRPr>
            </a:lvl2pPr>
            <a:lvl3pPr>
              <a:lnSpc>
                <a:spcPct val="85000"/>
              </a:lnSpc>
              <a:defRPr sz="2200" strike="noStrike">
                <a:solidFill>
                  <a:schemeClr val="bg2">
                    <a:lumMod val="25000"/>
                  </a:schemeClr>
                </a:solidFill>
                <a:latin typeface="+mn-lt"/>
              </a:defRPr>
            </a:lvl3pPr>
            <a:lvl4pPr>
              <a:lnSpc>
                <a:spcPct val="85000"/>
              </a:lnSpc>
              <a:defRPr sz="1800">
                <a:solidFill>
                  <a:schemeClr val="bg2">
                    <a:lumMod val="25000"/>
                  </a:schemeClr>
                </a:solidFill>
                <a:latin typeface="+mn-lt"/>
              </a:defRPr>
            </a:lvl4pPr>
            <a:lvl5pPr>
              <a:lnSpc>
                <a:spcPct val="85000"/>
              </a:lnSpc>
              <a:defRPr sz="1600">
                <a:solidFill>
                  <a:schemeClr val="bg2">
                    <a:lumMod val="2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2062697" y="2446940"/>
            <a:ext cx="3986784" cy="606425"/>
          </a:xfrm>
        </p:spPr>
        <p:txBody>
          <a:bodyPr/>
          <a:lstStyle>
            <a:lvl1pPr marL="0" indent="0">
              <a:buNone/>
              <a:defRPr sz="3200">
                <a:solidFill>
                  <a:schemeClr val="bg2">
                    <a:lumMod val="25000"/>
                  </a:schemeClr>
                </a:solidFill>
                <a:latin typeface="+mj-lt"/>
              </a:defRPr>
            </a:lvl1pPr>
            <a:lvl2pPr marL="455295" indent="0">
              <a:buNone/>
              <a:defRPr/>
            </a:lvl2pPr>
            <a:lvl3pPr marL="1016000" indent="0">
              <a:buNone/>
              <a:defRPr/>
            </a:lvl3pPr>
            <a:lvl4pPr marL="1473200" indent="0">
              <a:buNone/>
              <a:defRPr/>
            </a:lvl4pPr>
            <a:lvl5pPr marL="1945005" indent="0">
              <a:buNone/>
              <a:defRPr/>
            </a:lvl5pPr>
          </a:lstStyle>
          <a:p>
            <a:pPr lvl="0"/>
            <a:r>
              <a:rPr lang="en-US" dirty="0"/>
              <a:t>Click to edit text</a:t>
            </a:r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6289943" y="2446940"/>
            <a:ext cx="3986784" cy="606425"/>
          </a:xfrm>
        </p:spPr>
        <p:txBody>
          <a:bodyPr/>
          <a:lstStyle>
            <a:lvl1pPr marL="0" indent="0">
              <a:buNone/>
              <a:defRPr sz="3200">
                <a:solidFill>
                  <a:schemeClr val="bg2">
                    <a:lumMod val="25000"/>
                  </a:schemeClr>
                </a:solidFill>
                <a:latin typeface="+mj-lt"/>
              </a:defRPr>
            </a:lvl1pPr>
            <a:lvl2pPr marL="455295" indent="0">
              <a:buNone/>
              <a:defRPr/>
            </a:lvl2pPr>
            <a:lvl3pPr marL="1016000" indent="0">
              <a:buNone/>
              <a:defRPr/>
            </a:lvl3pPr>
            <a:lvl4pPr marL="1473200" indent="0">
              <a:buNone/>
              <a:defRPr/>
            </a:lvl4pPr>
            <a:lvl5pPr marL="1945005" indent="0">
              <a:buNone/>
              <a:defRPr/>
            </a:lvl5pPr>
          </a:lstStyle>
          <a:p>
            <a:pPr lvl="0"/>
            <a:r>
              <a:rPr lang="en-US" dirty="0"/>
              <a:t>Click to edit text</a:t>
            </a:r>
            <a:endParaRPr lang="en-US" dirty="0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10517190" y="2446940"/>
            <a:ext cx="3986784" cy="606425"/>
          </a:xfrm>
        </p:spPr>
        <p:txBody>
          <a:bodyPr/>
          <a:lstStyle>
            <a:lvl1pPr marL="0" indent="0">
              <a:buNone/>
              <a:defRPr sz="3200">
                <a:solidFill>
                  <a:schemeClr val="bg2">
                    <a:lumMod val="25000"/>
                  </a:schemeClr>
                </a:solidFill>
                <a:latin typeface="+mj-lt"/>
              </a:defRPr>
            </a:lvl1pPr>
            <a:lvl2pPr marL="455295" indent="0">
              <a:buNone/>
              <a:defRPr/>
            </a:lvl2pPr>
            <a:lvl3pPr marL="1016000" indent="0">
              <a:buNone/>
              <a:defRPr/>
            </a:lvl3pPr>
            <a:lvl4pPr marL="1473200" indent="0">
              <a:buNone/>
              <a:defRPr/>
            </a:lvl4pPr>
            <a:lvl5pPr marL="1945005" indent="0">
              <a:buNone/>
              <a:defRPr/>
            </a:lvl5pPr>
          </a:lstStyle>
          <a:p>
            <a:pPr lvl="0"/>
            <a:r>
              <a:rPr lang="en-US" dirty="0"/>
              <a:t>Click to edit text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5" Type="http://schemas.openxmlformats.org/officeDocument/2006/relationships/theme" Target="../theme/theme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 bwMode="hidden">
          <a:xfrm>
            <a:off x="1" y="0"/>
            <a:ext cx="16257587" cy="914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55812" y="473670"/>
            <a:ext cx="12473781" cy="182880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 dirty="0"/>
              <a:t>Click to edit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55812" y="2446940"/>
            <a:ext cx="12460303" cy="5843915"/>
          </a:xfrm>
          <a:prstGeom prst="rect">
            <a:avLst/>
          </a:prstGeom>
        </p:spPr>
        <p:txBody>
          <a:bodyPr vert="horz" lIns="0" tIns="72576" rIns="0" bIns="72576" rtlCol="0">
            <a:noAutofit/>
          </a:bodyPr>
          <a:lstStyle/>
          <a:p>
            <a:pPr lvl="0"/>
            <a:r>
              <a:rPr lang="en-US" dirty="0"/>
              <a:t>Click to edit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Text Box 92"/>
          <p:cNvSpPr txBox="1">
            <a:spLocks noChangeArrowheads="1"/>
          </p:cNvSpPr>
          <p:nvPr userDrawn="1"/>
        </p:nvSpPr>
        <p:spPr bwMode="auto">
          <a:xfrm>
            <a:off x="7293949" y="9353385"/>
            <a:ext cx="1730950" cy="23083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r>
              <a:rPr lang="en-US" sz="900" dirty="0">
                <a:latin typeface="+mn-lt"/>
              </a:rPr>
              <a:t>Template v7 January 30, 2013</a:t>
            </a:r>
            <a:endParaRPr lang="en-US" sz="900" dirty="0">
              <a:latin typeface="+mn-lt"/>
            </a:endParaRPr>
          </a:p>
        </p:txBody>
      </p:sp>
      <p:sp>
        <p:nvSpPr>
          <p:cNvPr id="7" name="Slide Number Placeholder 3"/>
          <p:cNvSpPr txBox="1"/>
          <p:nvPr userDrawn="1"/>
        </p:nvSpPr>
        <p:spPr>
          <a:xfrm>
            <a:off x="14503974" y="8557557"/>
            <a:ext cx="1753614" cy="568143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1450975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5805" algn="l" defTabSz="1450975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51610" algn="l" defTabSz="1450975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77415" algn="l" defTabSz="1450975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03220" algn="l" defTabSz="1450975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29025" algn="l" defTabSz="1450975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354830" algn="l" defTabSz="1450975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080000" algn="l" defTabSz="1450975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05805" algn="l" defTabSz="1450975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6E7781AA-5C7B-4A6F-8438-A17DCECA115B}" type="slidenum">
              <a:rPr lang="en-US" sz="1600" smtClean="0">
                <a:solidFill>
                  <a:schemeClr val="bg2">
                    <a:lumMod val="75000"/>
                  </a:schemeClr>
                </a:solidFill>
              </a:rPr>
            </a:fld>
            <a:endParaRPr lang="en-US" sz="16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39294" y="8617029"/>
            <a:ext cx="4174225" cy="2769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zh-CN" sz="1600" b="1" dirty="0">
                <a:solidFill>
                  <a:schemeClr val="bg2">
                    <a:lumMod val="50000"/>
                  </a:schemeClr>
                </a:solidFill>
              </a:rPr>
              <a:t>#</a:t>
            </a:r>
            <a:r>
              <a:rPr lang="en-US" altLang="zh-CN" sz="1800" b="1" kern="1200" dirty="0" smtClean="0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Infor</a:t>
            </a:r>
            <a:r>
              <a:rPr lang="en-US" sz="1600" b="1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endParaRPr lang="en-US" sz="1600" b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</p:sldLayoutIdLst>
  <p:hf hdr="0" ftr="0"/>
  <p:txStyles>
    <p:titleStyle>
      <a:lvl1pPr algn="l" defTabSz="1450975" rtl="0" eaLnBrk="1" latinLnBrk="0" hangingPunct="1">
        <a:lnSpc>
          <a:spcPct val="85000"/>
        </a:lnSpc>
        <a:spcBef>
          <a:spcPct val="0"/>
        </a:spcBef>
        <a:buNone/>
        <a:defRPr sz="6000" kern="1200" spc="-150" baseline="0">
          <a:solidFill>
            <a:schemeClr val="bg2">
              <a:lumMod val="25000"/>
            </a:schemeClr>
          </a:solidFill>
          <a:latin typeface="+mj-lt"/>
          <a:ea typeface="Tahoma" panose="020B0604030504040204" pitchFamily="34" charset="0"/>
          <a:cs typeface="Tahoma" panose="020B0604030504040204" pitchFamily="34" charset="0"/>
        </a:defRPr>
      </a:lvl1pPr>
    </p:titleStyle>
    <p:bodyStyle>
      <a:lvl1pPr marL="287655" marR="0" indent="-287655" algn="l" defTabSz="1450975" rtl="0" eaLnBrk="1" fontAlgn="auto" latinLnBrk="0" hangingPunct="1">
        <a:lnSpc>
          <a:spcPct val="85000"/>
        </a:lnSpc>
        <a:spcBef>
          <a:spcPts val="600"/>
        </a:spcBef>
        <a:spcAft>
          <a:spcPts val="600"/>
        </a:spcAft>
        <a:buClrTx/>
        <a:buSzTx/>
        <a:buFont typeface="Arial" panose="020B0604020202020204" pitchFamily="34" charset="0"/>
        <a:buChar char="•"/>
        <a:defRPr sz="3000" kern="1200" spc="-50" baseline="0">
          <a:solidFill>
            <a:schemeClr val="bg2">
              <a:lumMod val="25000"/>
            </a:schemeClr>
          </a:solidFill>
          <a:latin typeface="+mn-lt"/>
          <a:ea typeface="Tahoma" panose="020B0604030504040204" pitchFamily="34" charset="0"/>
          <a:cs typeface="Tahoma" panose="020B0604030504040204" pitchFamily="34" charset="0"/>
        </a:defRPr>
      </a:lvl1pPr>
      <a:lvl2pPr marL="736600" marR="0" indent="-281305" algn="l" defTabSz="1450975" rtl="0" eaLnBrk="1" fontAlgn="auto" latinLnBrk="0" hangingPunct="1">
        <a:lnSpc>
          <a:spcPct val="85000"/>
        </a:lnSpc>
        <a:spcBef>
          <a:spcPts val="600"/>
        </a:spcBef>
        <a:spcAft>
          <a:spcPts val="600"/>
        </a:spcAft>
        <a:buClrTx/>
        <a:buSzTx/>
        <a:buFont typeface="Arial" panose="020B0604020202020204" pitchFamily="34" charset="0"/>
        <a:buChar char="•"/>
        <a:defRPr sz="2600" kern="1200" spc="-50" baseline="0">
          <a:solidFill>
            <a:schemeClr val="bg2">
              <a:lumMod val="25000"/>
            </a:schemeClr>
          </a:solidFill>
          <a:latin typeface="+mn-lt"/>
          <a:ea typeface="Tahoma" panose="020B0604030504040204" pitchFamily="34" charset="0"/>
          <a:cs typeface="Tahoma" panose="020B0604030504040204" pitchFamily="34" charset="0"/>
        </a:defRPr>
      </a:lvl2pPr>
      <a:lvl3pPr marL="1256030" marR="0" indent="-240030" algn="l" defTabSz="1450975" rtl="0" eaLnBrk="1" fontAlgn="auto" latinLnBrk="0" hangingPunct="1">
        <a:lnSpc>
          <a:spcPct val="85000"/>
        </a:lnSpc>
        <a:spcBef>
          <a:spcPts val="600"/>
        </a:spcBef>
        <a:spcAft>
          <a:spcPts val="600"/>
        </a:spcAft>
        <a:buClrTx/>
        <a:buSzTx/>
        <a:buFont typeface="Arial" panose="020B0604020202020204" pitchFamily="34" charset="0"/>
        <a:buChar char="•"/>
        <a:defRPr sz="2200" kern="1200" spc="-50" baseline="0">
          <a:solidFill>
            <a:schemeClr val="bg2">
              <a:lumMod val="25000"/>
            </a:schemeClr>
          </a:solidFill>
          <a:latin typeface="+mn-lt"/>
          <a:ea typeface="Tahoma" panose="020B0604030504040204" pitchFamily="34" charset="0"/>
          <a:cs typeface="Tahoma" panose="020B0604030504040204" pitchFamily="34" charset="0"/>
        </a:defRPr>
      </a:lvl3pPr>
      <a:lvl4pPr marL="1651000" marR="0" indent="-177800" algn="l" defTabSz="1450975" rtl="0" eaLnBrk="1" fontAlgn="auto" latinLnBrk="0" hangingPunct="1">
        <a:lnSpc>
          <a:spcPct val="85000"/>
        </a:lnSpc>
        <a:spcBef>
          <a:spcPts val="600"/>
        </a:spcBef>
        <a:spcAft>
          <a:spcPts val="600"/>
        </a:spcAft>
        <a:buClrTx/>
        <a:buSzTx/>
        <a:buFont typeface="Arial" panose="020B0604020202020204" pitchFamily="34" charset="0"/>
        <a:buChar char="•"/>
        <a:defRPr sz="1800" kern="1200" spc="-50" baseline="0">
          <a:solidFill>
            <a:schemeClr val="bg2">
              <a:lumMod val="25000"/>
            </a:schemeClr>
          </a:solidFill>
          <a:latin typeface="+mn-lt"/>
          <a:ea typeface="Tahoma" panose="020B0604030504040204" pitchFamily="34" charset="0"/>
          <a:cs typeface="Tahoma" panose="020B0604030504040204" pitchFamily="34" charset="0"/>
        </a:defRPr>
      </a:lvl4pPr>
      <a:lvl5pPr marL="2116455" marR="0" indent="-171450" algn="l" defTabSz="1450975" rtl="0" eaLnBrk="1" fontAlgn="auto" latinLnBrk="0" hangingPunct="1">
        <a:lnSpc>
          <a:spcPct val="85000"/>
        </a:lnSpc>
        <a:spcBef>
          <a:spcPts val="600"/>
        </a:spcBef>
        <a:spcAft>
          <a:spcPts val="600"/>
        </a:spcAft>
        <a:buClrTx/>
        <a:buSzTx/>
        <a:buFont typeface="Arial" panose="020B0604020202020204" pitchFamily="34" charset="0"/>
        <a:buChar char="•"/>
        <a:defRPr sz="1600" kern="1200" spc="-50" baseline="0">
          <a:solidFill>
            <a:schemeClr val="bg2">
              <a:lumMod val="25000"/>
            </a:schemeClr>
          </a:solidFill>
          <a:latin typeface="+mn-lt"/>
          <a:ea typeface="Tahoma" panose="020B0604030504040204" pitchFamily="34" charset="0"/>
          <a:cs typeface="Tahoma" panose="020B0604030504040204" pitchFamily="34" charset="0"/>
        </a:defRPr>
      </a:lvl5pPr>
      <a:lvl6pPr marL="3991610" indent="-362585" algn="l" defTabSz="1450975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717415" indent="-362585" algn="l" defTabSz="1450975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443220" indent="-362585" algn="l" defTabSz="1450975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169025" indent="-362585" algn="l" defTabSz="1450975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50975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725805" algn="l" defTabSz="1450975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451610" algn="l" defTabSz="1450975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2177415" algn="l" defTabSz="1450975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4pPr>
      <a:lvl5pPr marL="2903220" algn="l" defTabSz="1450975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5pPr>
      <a:lvl6pPr marL="3629025" algn="l" defTabSz="1450975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354830" algn="l" defTabSz="1450975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5080000" algn="l" defTabSz="1450975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805805" algn="l" defTabSz="1450975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.xml"/><Relationship Id="rId7" Type="http://schemas.openxmlformats.org/officeDocument/2006/relationships/slideLayout" Target="../slideLayouts/slideLayout19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emf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4.xml"/><Relationship Id="rId8" Type="http://schemas.openxmlformats.org/officeDocument/2006/relationships/image" Target="../media/image26.png"/><Relationship Id="rId7" Type="http://schemas.openxmlformats.org/officeDocument/2006/relationships/image" Target="../media/image25.png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0" Type="http://schemas.openxmlformats.org/officeDocument/2006/relationships/notesSlide" Target="../notesSlides/notesSlide2.xml"/><Relationship Id="rId1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0.xml"/><Relationship Id="rId8" Type="http://schemas.openxmlformats.org/officeDocument/2006/relationships/tags" Target="../tags/tag1.xml"/><Relationship Id="rId7" Type="http://schemas.openxmlformats.org/officeDocument/2006/relationships/image" Target="../media/image31.png"/><Relationship Id="rId6" Type="http://schemas.openxmlformats.org/officeDocument/2006/relationships/image" Target="../media/image30.png"/><Relationship Id="rId5" Type="http://schemas.microsoft.com/office/2007/relationships/hdphoto" Target="../media/hdphoto2.wdp"/><Relationship Id="rId4" Type="http://schemas.openxmlformats.org/officeDocument/2006/relationships/image" Target="../media/image29.png"/><Relationship Id="rId3" Type="http://schemas.openxmlformats.org/officeDocument/2006/relationships/image" Target="../media/image28.png"/><Relationship Id="rId2" Type="http://schemas.microsoft.com/office/2007/relationships/hdphoto" Target="../media/hdphoto1.wdp"/><Relationship Id="rId10" Type="http://schemas.openxmlformats.org/officeDocument/2006/relationships/notesSlide" Target="../notesSlides/notesSlide3.xml"/><Relationship Id="rId1" Type="http://schemas.openxmlformats.org/officeDocument/2006/relationships/image" Target="../media/image2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36.png"/><Relationship Id="rId8" Type="http://schemas.openxmlformats.org/officeDocument/2006/relationships/image" Target="../media/image35.png"/><Relationship Id="rId7" Type="http://schemas.openxmlformats.org/officeDocument/2006/relationships/image" Target="../media/image34.png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1" Type="http://schemas.openxmlformats.org/officeDocument/2006/relationships/notesSlide" Target="../notesSlides/notesSlide5.xml"/><Relationship Id="rId10" Type="http://schemas.openxmlformats.org/officeDocument/2006/relationships/slideLayout" Target="../slideLayouts/slideLayout10.xml"/><Relationship Id="rId1" Type="http://schemas.openxmlformats.org/officeDocument/2006/relationships/diagramData" Target="../diagrams/data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0.xml"/><Relationship Id="rId8" Type="http://schemas.openxmlformats.org/officeDocument/2006/relationships/tags" Target="../tags/tag2.xml"/><Relationship Id="rId7" Type="http://schemas.openxmlformats.org/officeDocument/2006/relationships/image" Target="../media/image31.png"/><Relationship Id="rId6" Type="http://schemas.openxmlformats.org/officeDocument/2006/relationships/image" Target="../media/image30.png"/><Relationship Id="rId5" Type="http://schemas.microsoft.com/office/2007/relationships/hdphoto" Target="../media/hdphoto2.wdp"/><Relationship Id="rId4" Type="http://schemas.openxmlformats.org/officeDocument/2006/relationships/image" Target="../media/image29.png"/><Relationship Id="rId3" Type="http://schemas.openxmlformats.org/officeDocument/2006/relationships/image" Target="../media/image28.png"/><Relationship Id="rId2" Type="http://schemas.microsoft.com/office/2007/relationships/hdphoto" Target="../media/hdphoto1.wdp"/><Relationship Id="rId10" Type="http://schemas.openxmlformats.org/officeDocument/2006/relationships/notesSlide" Target="../notesSlides/notesSlide8.xml"/><Relationship Id="rId1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/>
          <p:cNvSpPr>
            <a:spLocks noChangeAspect="1"/>
          </p:cNvSpPr>
          <p:nvPr/>
        </p:nvSpPr>
        <p:spPr>
          <a:xfrm>
            <a:off x="5684627" y="3220657"/>
            <a:ext cx="4886747" cy="4886747"/>
          </a:xfrm>
          <a:prstGeom prst="ellipse">
            <a:avLst/>
          </a:prstGeom>
          <a:noFill/>
          <a:ln w="50800">
            <a:solidFill>
              <a:schemeClr val="bg2">
                <a:lumMod val="90000"/>
              </a:schemeClr>
            </a:solidFill>
          </a:ln>
          <a:effectLst/>
        </p:spPr>
        <p:txBody>
          <a:bodyPr wrap="square" lIns="90938" tIns="45485" rIns="90938" bIns="45485" anchor="ctr">
            <a:noAutofit/>
          </a:bodyPr>
          <a:lstStyle/>
          <a:p>
            <a:pPr algn="ctr">
              <a:lnSpc>
                <a:spcPct val="90000"/>
              </a:lnSpc>
            </a:pPr>
            <a:endParaRPr lang="en-US" sz="1600" spc="-69" dirty="0">
              <a:solidFill>
                <a:schemeClr val="tx1">
                  <a:lumMod val="20000"/>
                  <a:lumOff val="8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Arial Regular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800" spc="-50" dirty="0">
                <a:solidFill>
                  <a:srgbClr val="3C3C3B"/>
                </a:solidFill>
                <a:latin typeface="+mn-ea"/>
                <a:ea typeface="+mn-ea"/>
              </a:rPr>
              <a:t>Infor </a:t>
            </a:r>
            <a:r>
              <a:rPr lang="zh-CN" altLang="en-US" sz="4800" spc="-50" dirty="0">
                <a:solidFill>
                  <a:srgbClr val="3C3C3B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服务</a:t>
            </a:r>
            <a:endParaRPr lang="en-US" sz="4800" spc="-50" dirty="0">
              <a:solidFill>
                <a:srgbClr val="3C3C3B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17" name="Picture 16" descr="Infor_Services_RGB.ep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04486" y="5248869"/>
            <a:ext cx="2130878" cy="849147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3568671" y="4166297"/>
            <a:ext cx="2833132" cy="1245451"/>
            <a:chOff x="3568671" y="4166297"/>
            <a:chExt cx="2833132" cy="1245451"/>
          </a:xfrm>
        </p:grpSpPr>
        <p:sp>
          <p:nvSpPr>
            <p:cNvPr id="24" name="Oval 23"/>
            <p:cNvSpPr/>
            <p:nvPr/>
          </p:nvSpPr>
          <p:spPr>
            <a:xfrm>
              <a:off x="5153245" y="4166297"/>
              <a:ext cx="1248558" cy="1245451"/>
            </a:xfrm>
            <a:prstGeom prst="ellipse">
              <a:avLst/>
            </a:prstGeom>
            <a:solidFill>
              <a:srgbClr val="F3F3F3"/>
            </a:solidFill>
            <a:ln w="50800" cap="flat" cmpd="sng" algn="ctr">
              <a:solidFill>
                <a:srgbClr val="FFAA00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121908" tIns="60955" rIns="121908" bIns="60955" numCol="1" spcCol="0" rtlCol="0" fromWordArt="0" anchor="ctr" anchorCtr="0" forceAA="0" compatLnSpc="1">
              <a:noAutofit/>
            </a:bodyPr>
            <a:lstStyle/>
            <a:p>
              <a:pPr algn="ctr" defTabSz="1438910">
                <a:defRPr/>
              </a:pPr>
              <a:endParaRPr lang="en-US" sz="2500" kern="0" spc="-50" dirty="0">
                <a:solidFill>
                  <a:prstClr val="white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 Regular" charset="0"/>
              </a:endParaRPr>
            </a:p>
          </p:txBody>
        </p:sp>
        <p:pic>
          <p:nvPicPr>
            <p:cNvPr id="42" name="Picture 41"/>
            <p:cNvPicPr>
              <a:picLocks noChangeAspect="1"/>
            </p:cNvPicPr>
            <p:nvPr/>
          </p:nvPicPr>
          <p:blipFill>
            <a:blip r:embed="rId2" cstate="screen"/>
            <a:stretch>
              <a:fillRect/>
            </a:stretch>
          </p:blipFill>
          <p:spPr>
            <a:xfrm>
              <a:off x="5281246" y="4291492"/>
              <a:ext cx="995061" cy="995061"/>
            </a:xfrm>
            <a:prstGeom prst="rect">
              <a:avLst/>
            </a:prstGeom>
            <a:ln>
              <a:noFill/>
            </a:ln>
          </p:spPr>
        </p:pic>
        <p:sp>
          <p:nvSpPr>
            <p:cNvPr id="31" name="Title 1"/>
            <p:cNvSpPr txBox="1"/>
            <p:nvPr/>
          </p:nvSpPr>
          <p:spPr>
            <a:xfrm>
              <a:off x="3568671" y="4291492"/>
              <a:ext cx="1496487" cy="548449"/>
            </a:xfrm>
            <a:prstGeom prst="rect">
              <a:avLst/>
            </a:prstGeom>
          </p:spPr>
          <p:txBody>
            <a:bodyPr vert="horz" lIns="0" tIns="0" rIns="0" bIns="0" rtlCol="0" anchor="b">
              <a:noAutofit/>
            </a:bodyPr>
            <a:lstStyle>
              <a:lvl1pPr algn="l" defTabSz="815340" rtl="0"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defRPr sz="2800" kern="1200" spc="-84">
                  <a:solidFill>
                    <a:srgbClr val="393939"/>
                  </a:solidFill>
                  <a:latin typeface="Proxima Nova Light"/>
                  <a:ea typeface="MS PGothic" panose="020B0600070205080204" charset="-128"/>
                  <a:cs typeface="Proxima Nova Light"/>
                </a:defRPr>
              </a:lvl1pPr>
              <a:lvl2pPr algn="l" defTabSz="815340" rtl="0"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defRPr sz="3400">
                  <a:solidFill>
                    <a:srgbClr val="393939"/>
                  </a:solidFill>
                  <a:latin typeface="Proxima Nova Light" charset="0"/>
                  <a:ea typeface="MS PGothic" panose="020B0600070205080204" charset="-128"/>
                  <a:cs typeface="Proxima Nova Light" charset="0"/>
                </a:defRPr>
              </a:lvl2pPr>
              <a:lvl3pPr algn="l" defTabSz="815340" rtl="0"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defRPr sz="3400">
                  <a:solidFill>
                    <a:srgbClr val="393939"/>
                  </a:solidFill>
                  <a:latin typeface="Proxima Nova Light" charset="0"/>
                  <a:ea typeface="MS PGothic" panose="020B0600070205080204" charset="-128"/>
                  <a:cs typeface="Proxima Nova Light" charset="0"/>
                </a:defRPr>
              </a:lvl3pPr>
              <a:lvl4pPr algn="l" defTabSz="815340" rtl="0"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defRPr sz="3400">
                  <a:solidFill>
                    <a:srgbClr val="393939"/>
                  </a:solidFill>
                  <a:latin typeface="Proxima Nova Light" charset="0"/>
                  <a:ea typeface="MS PGothic" panose="020B0600070205080204" charset="-128"/>
                  <a:cs typeface="Proxima Nova Light" charset="0"/>
                </a:defRPr>
              </a:lvl4pPr>
              <a:lvl5pPr algn="l" defTabSz="815340" rtl="0"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defRPr sz="3400">
                  <a:solidFill>
                    <a:srgbClr val="393939"/>
                  </a:solidFill>
                  <a:latin typeface="Proxima Nova Light" charset="0"/>
                  <a:ea typeface="MS PGothic" panose="020B0600070205080204" charset="-128"/>
                  <a:cs typeface="Proxima Nova Light" charset="0"/>
                </a:defRPr>
              </a:lvl5pPr>
              <a:lvl6pPr marL="257175" algn="l" defTabSz="815340" rtl="0"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defRPr sz="3400">
                  <a:solidFill>
                    <a:srgbClr val="393939"/>
                  </a:solidFill>
                  <a:latin typeface="Proxima Nova Light" charset="0"/>
                  <a:ea typeface="MS PGothic" panose="020B0600070205080204" charset="-128"/>
                  <a:cs typeface="Proxima Nova Light" charset="0"/>
                </a:defRPr>
              </a:lvl6pPr>
              <a:lvl7pPr marL="513715" algn="l" defTabSz="815340" rtl="0"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defRPr sz="3400">
                  <a:solidFill>
                    <a:srgbClr val="393939"/>
                  </a:solidFill>
                  <a:latin typeface="Proxima Nova Light" charset="0"/>
                  <a:ea typeface="MS PGothic" panose="020B0600070205080204" charset="-128"/>
                  <a:cs typeface="Proxima Nova Light" charset="0"/>
                </a:defRPr>
              </a:lvl7pPr>
              <a:lvl8pPr marL="770890" algn="l" defTabSz="815340" rtl="0"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defRPr sz="3400">
                  <a:solidFill>
                    <a:srgbClr val="393939"/>
                  </a:solidFill>
                  <a:latin typeface="Proxima Nova Light" charset="0"/>
                  <a:ea typeface="MS PGothic" panose="020B0600070205080204" charset="-128"/>
                  <a:cs typeface="Proxima Nova Light" charset="0"/>
                </a:defRPr>
              </a:lvl8pPr>
              <a:lvl9pPr marL="1027430" algn="l" defTabSz="815340" rtl="0"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defRPr sz="3400">
                  <a:solidFill>
                    <a:srgbClr val="393939"/>
                  </a:solidFill>
                  <a:latin typeface="Proxima Nova Light" charset="0"/>
                  <a:ea typeface="MS PGothic" panose="020B0600070205080204" charset="-128"/>
                  <a:cs typeface="Proxima Nova Light" charset="0"/>
                </a:defRPr>
              </a:lvl9pPr>
            </a:lstStyle>
            <a:p>
              <a:r>
                <a:rPr lang="zh-CN" altLang="en-US" sz="2000" b="1" spc="-50" dirty="0">
                  <a:solidFill>
                    <a:srgbClr val="FFAA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Arial Regular" charset="0"/>
                </a:rPr>
                <a:t>咨询服务</a:t>
              </a:r>
              <a:endParaRPr lang="en-US" sz="2000" b="1" spc="-50" dirty="0">
                <a:solidFill>
                  <a:srgbClr val="FFAA00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 Regular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9242187" y="6793951"/>
            <a:ext cx="4631411" cy="1347376"/>
            <a:chOff x="9242187" y="6793951"/>
            <a:chExt cx="4631411" cy="1347376"/>
          </a:xfrm>
        </p:grpSpPr>
        <p:sp>
          <p:nvSpPr>
            <p:cNvPr id="28" name="Title 1"/>
            <p:cNvSpPr txBox="1"/>
            <p:nvPr/>
          </p:nvSpPr>
          <p:spPr>
            <a:xfrm>
              <a:off x="10490745" y="7592878"/>
              <a:ext cx="3382853" cy="548449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0" tIns="0" rIns="0" bIns="0" rtlCol="0" anchor="b">
              <a:noAutofit/>
            </a:bodyPr>
            <a:lstStyle>
              <a:lvl1pPr algn="l" defTabSz="815340" rtl="0"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defRPr sz="2800" kern="1200" spc="-84">
                  <a:solidFill>
                    <a:srgbClr val="393939"/>
                  </a:solidFill>
                  <a:latin typeface="Proxima Nova Light"/>
                  <a:ea typeface="MS PGothic" panose="020B0600070205080204" charset="-128"/>
                  <a:cs typeface="Proxima Nova Light"/>
                </a:defRPr>
              </a:lvl1pPr>
              <a:lvl2pPr algn="l" defTabSz="815340" rtl="0"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defRPr sz="3400">
                  <a:solidFill>
                    <a:srgbClr val="393939"/>
                  </a:solidFill>
                  <a:latin typeface="Proxima Nova Light" charset="0"/>
                  <a:ea typeface="MS PGothic" panose="020B0600070205080204" charset="-128"/>
                  <a:cs typeface="Proxima Nova Light" charset="0"/>
                </a:defRPr>
              </a:lvl2pPr>
              <a:lvl3pPr algn="l" defTabSz="815340" rtl="0"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defRPr sz="3400">
                  <a:solidFill>
                    <a:srgbClr val="393939"/>
                  </a:solidFill>
                  <a:latin typeface="Proxima Nova Light" charset="0"/>
                  <a:ea typeface="MS PGothic" panose="020B0600070205080204" charset="-128"/>
                  <a:cs typeface="Proxima Nova Light" charset="0"/>
                </a:defRPr>
              </a:lvl3pPr>
              <a:lvl4pPr algn="l" defTabSz="815340" rtl="0"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defRPr sz="3400">
                  <a:solidFill>
                    <a:srgbClr val="393939"/>
                  </a:solidFill>
                  <a:latin typeface="Proxima Nova Light" charset="0"/>
                  <a:ea typeface="MS PGothic" panose="020B0600070205080204" charset="-128"/>
                  <a:cs typeface="Proxima Nova Light" charset="0"/>
                </a:defRPr>
              </a:lvl4pPr>
              <a:lvl5pPr algn="l" defTabSz="815340" rtl="0"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defRPr sz="3400">
                  <a:solidFill>
                    <a:srgbClr val="393939"/>
                  </a:solidFill>
                  <a:latin typeface="Proxima Nova Light" charset="0"/>
                  <a:ea typeface="MS PGothic" panose="020B0600070205080204" charset="-128"/>
                  <a:cs typeface="Proxima Nova Light" charset="0"/>
                </a:defRPr>
              </a:lvl5pPr>
              <a:lvl6pPr marL="257175" algn="l" defTabSz="815340" rtl="0"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defRPr sz="3400">
                  <a:solidFill>
                    <a:srgbClr val="393939"/>
                  </a:solidFill>
                  <a:latin typeface="Proxima Nova Light" charset="0"/>
                  <a:ea typeface="MS PGothic" panose="020B0600070205080204" charset="-128"/>
                  <a:cs typeface="Proxima Nova Light" charset="0"/>
                </a:defRPr>
              </a:lvl6pPr>
              <a:lvl7pPr marL="513715" algn="l" defTabSz="815340" rtl="0"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defRPr sz="3400">
                  <a:solidFill>
                    <a:srgbClr val="393939"/>
                  </a:solidFill>
                  <a:latin typeface="Proxima Nova Light" charset="0"/>
                  <a:ea typeface="MS PGothic" panose="020B0600070205080204" charset="-128"/>
                  <a:cs typeface="Proxima Nova Light" charset="0"/>
                </a:defRPr>
              </a:lvl7pPr>
              <a:lvl8pPr marL="770890" algn="l" defTabSz="815340" rtl="0"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defRPr sz="3400">
                  <a:solidFill>
                    <a:srgbClr val="393939"/>
                  </a:solidFill>
                  <a:latin typeface="Proxima Nova Light" charset="0"/>
                  <a:ea typeface="MS PGothic" panose="020B0600070205080204" charset="-128"/>
                  <a:cs typeface="Proxima Nova Light" charset="0"/>
                </a:defRPr>
              </a:lvl8pPr>
              <a:lvl9pPr marL="1027430" algn="l" defTabSz="815340" rtl="0"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defRPr sz="3400">
                  <a:solidFill>
                    <a:srgbClr val="393939"/>
                  </a:solidFill>
                  <a:latin typeface="Proxima Nova Light" charset="0"/>
                  <a:ea typeface="MS PGothic" panose="020B0600070205080204" charset="-128"/>
                  <a:cs typeface="Proxima Nova Light" charset="0"/>
                </a:defRPr>
              </a:lvl9pPr>
            </a:lstStyle>
            <a:p>
              <a:r>
                <a:rPr lang="zh-CN" altLang="en-US" sz="2000" b="1" spc="-50" dirty="0">
                  <a:solidFill>
                    <a:srgbClr val="31BC35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Arial Regular" charset="0"/>
                </a:rPr>
                <a:t>客户成功</a:t>
              </a:r>
              <a:endParaRPr lang="en-US" sz="2000" b="1" spc="-50" dirty="0">
                <a:solidFill>
                  <a:srgbClr val="31BC35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 Regular" charset="0"/>
              </a:endParaRPr>
            </a:p>
          </p:txBody>
        </p:sp>
        <p:sp>
          <p:nvSpPr>
            <p:cNvPr id="32" name="Oval 31"/>
            <p:cNvSpPr/>
            <p:nvPr/>
          </p:nvSpPr>
          <p:spPr>
            <a:xfrm>
              <a:off x="9242187" y="6793951"/>
              <a:ext cx="1248558" cy="1245450"/>
            </a:xfrm>
            <a:prstGeom prst="ellipse">
              <a:avLst/>
            </a:prstGeom>
            <a:solidFill>
              <a:srgbClr val="F3F3F3"/>
            </a:solidFill>
            <a:ln w="50800" cap="flat" cmpd="sng" algn="ctr">
              <a:solidFill>
                <a:srgbClr val="31BC35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121908" tIns="60955" rIns="121908" bIns="60955" numCol="1" spcCol="0" rtlCol="0" fromWordArt="0" anchor="ctr" anchorCtr="0" forceAA="0" compatLnSpc="1">
              <a:noAutofit/>
            </a:bodyPr>
            <a:lstStyle/>
            <a:p>
              <a:pPr algn="ctr" defTabSz="1438910">
                <a:defRPr/>
              </a:pPr>
              <a:endParaRPr lang="en-US" sz="2500" kern="0" spc="-50" dirty="0">
                <a:solidFill>
                  <a:prstClr val="white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 Regular" charset="0"/>
              </a:endParaRPr>
            </a:p>
          </p:txBody>
        </p:sp>
        <p:pic>
          <p:nvPicPr>
            <p:cNvPr id="22" name="Picture 21" descr="Icons-01.png"/>
            <p:cNvPicPr>
              <a:picLocks noChangeAspect="1"/>
            </p:cNvPicPr>
            <p:nvPr/>
          </p:nvPicPr>
          <p:blipFill>
            <a:blip r:embed="rId3" cstate="screen"/>
            <a:stretch>
              <a:fillRect/>
            </a:stretch>
          </p:blipFill>
          <p:spPr>
            <a:xfrm>
              <a:off x="9559721" y="7135093"/>
              <a:ext cx="667585" cy="667585"/>
            </a:xfrm>
            <a:prstGeom prst="rect">
              <a:avLst/>
            </a:prstGeom>
          </p:spPr>
        </p:pic>
      </p:grpSp>
      <p:grpSp>
        <p:nvGrpSpPr>
          <p:cNvPr id="6" name="Group 5"/>
          <p:cNvGrpSpPr/>
          <p:nvPr/>
        </p:nvGrpSpPr>
        <p:grpSpPr>
          <a:xfrm>
            <a:off x="9701321" y="4114801"/>
            <a:ext cx="4893642" cy="1374948"/>
            <a:chOff x="9701321" y="4114801"/>
            <a:chExt cx="4893642" cy="1374948"/>
          </a:xfrm>
        </p:grpSpPr>
        <p:sp>
          <p:nvSpPr>
            <p:cNvPr id="27" name="Oval 26"/>
            <p:cNvSpPr/>
            <p:nvPr/>
          </p:nvSpPr>
          <p:spPr>
            <a:xfrm>
              <a:off x="9701321" y="4114801"/>
              <a:ext cx="1378380" cy="1374948"/>
            </a:xfrm>
            <a:prstGeom prst="ellipse">
              <a:avLst/>
            </a:prstGeom>
            <a:solidFill>
              <a:srgbClr val="F3F3F3"/>
            </a:solidFill>
            <a:ln w="508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121908" tIns="60955" rIns="121908" bIns="60955" numCol="1" spcCol="0" rtlCol="0" fromWordArt="0" anchor="ctr" anchorCtr="0" forceAA="0" compatLnSpc="1">
              <a:noAutofit/>
            </a:bodyPr>
            <a:lstStyle/>
            <a:p>
              <a:pPr algn="ctr" defTabSz="1438910">
                <a:defRPr/>
              </a:pPr>
              <a:endParaRPr lang="en-US" sz="2500" kern="0" spc="-50" dirty="0">
                <a:solidFill>
                  <a:prstClr val="white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 Regular" charset="0"/>
              </a:endParaRPr>
            </a:p>
          </p:txBody>
        </p:sp>
        <p:sp>
          <p:nvSpPr>
            <p:cNvPr id="15" name="Title 1"/>
            <p:cNvSpPr txBox="1"/>
            <p:nvPr/>
          </p:nvSpPr>
          <p:spPr>
            <a:xfrm>
              <a:off x="11212110" y="4291492"/>
              <a:ext cx="3382853" cy="548449"/>
            </a:xfrm>
            <a:prstGeom prst="rect">
              <a:avLst/>
            </a:prstGeom>
          </p:spPr>
          <p:txBody>
            <a:bodyPr vert="horz" lIns="0" tIns="0" rIns="0" bIns="0" rtlCol="0" anchor="b">
              <a:noAutofit/>
            </a:bodyPr>
            <a:lstStyle>
              <a:lvl1pPr algn="l" defTabSz="815340" rtl="0"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defRPr sz="2800" kern="1200" spc="-84">
                  <a:solidFill>
                    <a:srgbClr val="393939"/>
                  </a:solidFill>
                  <a:latin typeface="Proxima Nova Light"/>
                  <a:ea typeface="MS PGothic" panose="020B0600070205080204" charset="-128"/>
                  <a:cs typeface="Proxima Nova Light"/>
                </a:defRPr>
              </a:lvl1pPr>
              <a:lvl2pPr algn="l" defTabSz="815340" rtl="0"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defRPr sz="3400">
                  <a:solidFill>
                    <a:srgbClr val="393939"/>
                  </a:solidFill>
                  <a:latin typeface="Proxima Nova Light" charset="0"/>
                  <a:ea typeface="MS PGothic" panose="020B0600070205080204" charset="-128"/>
                  <a:cs typeface="Proxima Nova Light" charset="0"/>
                </a:defRPr>
              </a:lvl2pPr>
              <a:lvl3pPr algn="l" defTabSz="815340" rtl="0"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defRPr sz="3400">
                  <a:solidFill>
                    <a:srgbClr val="393939"/>
                  </a:solidFill>
                  <a:latin typeface="Proxima Nova Light" charset="0"/>
                  <a:ea typeface="MS PGothic" panose="020B0600070205080204" charset="-128"/>
                  <a:cs typeface="Proxima Nova Light" charset="0"/>
                </a:defRPr>
              </a:lvl3pPr>
              <a:lvl4pPr algn="l" defTabSz="815340" rtl="0"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defRPr sz="3400">
                  <a:solidFill>
                    <a:srgbClr val="393939"/>
                  </a:solidFill>
                  <a:latin typeface="Proxima Nova Light" charset="0"/>
                  <a:ea typeface="MS PGothic" panose="020B0600070205080204" charset="-128"/>
                  <a:cs typeface="Proxima Nova Light" charset="0"/>
                </a:defRPr>
              </a:lvl4pPr>
              <a:lvl5pPr algn="l" defTabSz="815340" rtl="0"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defRPr sz="3400">
                  <a:solidFill>
                    <a:srgbClr val="393939"/>
                  </a:solidFill>
                  <a:latin typeface="Proxima Nova Light" charset="0"/>
                  <a:ea typeface="MS PGothic" panose="020B0600070205080204" charset="-128"/>
                  <a:cs typeface="Proxima Nova Light" charset="0"/>
                </a:defRPr>
              </a:lvl5pPr>
              <a:lvl6pPr marL="257175" algn="l" defTabSz="815340" rtl="0"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defRPr sz="3400">
                  <a:solidFill>
                    <a:srgbClr val="393939"/>
                  </a:solidFill>
                  <a:latin typeface="Proxima Nova Light" charset="0"/>
                  <a:ea typeface="MS PGothic" panose="020B0600070205080204" charset="-128"/>
                  <a:cs typeface="Proxima Nova Light" charset="0"/>
                </a:defRPr>
              </a:lvl6pPr>
              <a:lvl7pPr marL="513715" algn="l" defTabSz="815340" rtl="0"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defRPr sz="3400">
                  <a:solidFill>
                    <a:srgbClr val="393939"/>
                  </a:solidFill>
                  <a:latin typeface="Proxima Nova Light" charset="0"/>
                  <a:ea typeface="MS PGothic" panose="020B0600070205080204" charset="-128"/>
                  <a:cs typeface="Proxima Nova Light" charset="0"/>
                </a:defRPr>
              </a:lvl7pPr>
              <a:lvl8pPr marL="770890" algn="l" defTabSz="815340" rtl="0"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defRPr sz="3400">
                  <a:solidFill>
                    <a:srgbClr val="393939"/>
                  </a:solidFill>
                  <a:latin typeface="Proxima Nova Light" charset="0"/>
                  <a:ea typeface="MS PGothic" panose="020B0600070205080204" charset="-128"/>
                  <a:cs typeface="Proxima Nova Light" charset="0"/>
                </a:defRPr>
              </a:lvl8pPr>
              <a:lvl9pPr marL="1027430" algn="l" defTabSz="815340" rtl="0"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defRPr sz="3400">
                  <a:solidFill>
                    <a:srgbClr val="393939"/>
                  </a:solidFill>
                  <a:latin typeface="Proxima Nova Light" charset="0"/>
                  <a:ea typeface="MS PGothic" panose="020B0600070205080204" charset="-128"/>
                  <a:cs typeface="Proxima Nova Light" charset="0"/>
                </a:defRPr>
              </a:lvl9pPr>
            </a:lstStyle>
            <a:p>
              <a:r>
                <a:rPr lang="zh-CN" altLang="en-US" sz="2000" b="1" spc="-50" dirty="0">
                  <a:solidFill>
                    <a:srgbClr val="FF564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Arial Regular" charset="0"/>
                </a:rPr>
                <a:t>云运营</a:t>
              </a:r>
              <a:endParaRPr lang="en-US" sz="2000" b="1" spc="-50" dirty="0">
                <a:solidFill>
                  <a:srgbClr val="FF564D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 Regular" charset="0"/>
              </a:endParaRPr>
            </a:p>
          </p:txBody>
        </p:sp>
        <p:sp>
          <p:nvSpPr>
            <p:cNvPr id="18" name="Oval 17"/>
            <p:cNvSpPr/>
            <p:nvPr/>
          </p:nvSpPr>
          <p:spPr>
            <a:xfrm>
              <a:off x="9759088" y="4166297"/>
              <a:ext cx="1248558" cy="1245451"/>
            </a:xfrm>
            <a:prstGeom prst="ellipse">
              <a:avLst/>
            </a:prstGeom>
            <a:solidFill>
              <a:srgbClr val="F3F3F3"/>
            </a:solidFill>
            <a:ln w="50800" cap="flat" cmpd="sng" algn="ctr">
              <a:solidFill>
                <a:srgbClr val="FF564D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121908" tIns="60955" rIns="121908" bIns="60955" numCol="1" spcCol="0" rtlCol="0" fromWordArt="0" anchor="ctr" anchorCtr="0" forceAA="0" compatLnSpc="1">
              <a:noAutofit/>
            </a:bodyPr>
            <a:lstStyle/>
            <a:p>
              <a:pPr algn="ctr" defTabSz="1438910">
                <a:defRPr/>
              </a:pPr>
              <a:endParaRPr lang="en-US" sz="2500" kern="0" spc="-50" dirty="0">
                <a:solidFill>
                  <a:prstClr val="white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 Regular" charset="0"/>
              </a:endParaRPr>
            </a:p>
          </p:txBody>
        </p:sp>
        <p:pic>
          <p:nvPicPr>
            <p:cNvPr id="23" name="Picture 22" descr="Icons.png"/>
            <p:cNvPicPr>
              <a:picLocks noChangeAspect="1"/>
            </p:cNvPicPr>
            <p:nvPr/>
          </p:nvPicPr>
          <p:blipFill>
            <a:blip r:embed="rId4" cstate="screen"/>
            <a:stretch>
              <a:fillRect/>
            </a:stretch>
          </p:blipFill>
          <p:spPr>
            <a:xfrm>
              <a:off x="10026061" y="4551229"/>
              <a:ext cx="728814" cy="461973"/>
            </a:xfrm>
            <a:prstGeom prst="rect">
              <a:avLst/>
            </a:prstGeom>
          </p:spPr>
        </p:pic>
      </p:grpSp>
      <p:grpSp>
        <p:nvGrpSpPr>
          <p:cNvPr id="5" name="Group 4"/>
          <p:cNvGrpSpPr/>
          <p:nvPr/>
        </p:nvGrpSpPr>
        <p:grpSpPr>
          <a:xfrm>
            <a:off x="6148709" y="1684423"/>
            <a:ext cx="3958580" cy="2004396"/>
            <a:chOff x="6148709" y="1684423"/>
            <a:chExt cx="3958580" cy="2004396"/>
          </a:xfrm>
        </p:grpSpPr>
        <p:sp>
          <p:nvSpPr>
            <p:cNvPr id="14" name="Title 1"/>
            <p:cNvSpPr txBox="1"/>
            <p:nvPr/>
          </p:nvSpPr>
          <p:spPr>
            <a:xfrm>
              <a:off x="6148709" y="1684423"/>
              <a:ext cx="3958580" cy="52300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 anchor="b">
              <a:noAutofit/>
            </a:bodyPr>
            <a:lstStyle>
              <a:lvl1pPr algn="l" defTabSz="815340" rtl="0"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defRPr sz="2800" kern="1200" spc="-84">
                  <a:solidFill>
                    <a:srgbClr val="393939"/>
                  </a:solidFill>
                  <a:latin typeface="Proxima Nova Light"/>
                  <a:ea typeface="MS PGothic" panose="020B0600070205080204" charset="-128"/>
                  <a:cs typeface="Proxima Nova Light"/>
                </a:defRPr>
              </a:lvl1pPr>
              <a:lvl2pPr algn="l" defTabSz="815340" rtl="0"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defRPr sz="3400">
                  <a:solidFill>
                    <a:srgbClr val="393939"/>
                  </a:solidFill>
                  <a:latin typeface="Proxima Nova Light" charset="0"/>
                  <a:ea typeface="MS PGothic" panose="020B0600070205080204" charset="-128"/>
                  <a:cs typeface="Proxima Nova Light" charset="0"/>
                </a:defRPr>
              </a:lvl2pPr>
              <a:lvl3pPr algn="l" defTabSz="815340" rtl="0"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defRPr sz="3400">
                  <a:solidFill>
                    <a:srgbClr val="393939"/>
                  </a:solidFill>
                  <a:latin typeface="Proxima Nova Light" charset="0"/>
                  <a:ea typeface="MS PGothic" panose="020B0600070205080204" charset="-128"/>
                  <a:cs typeface="Proxima Nova Light" charset="0"/>
                </a:defRPr>
              </a:lvl3pPr>
              <a:lvl4pPr algn="l" defTabSz="815340" rtl="0"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defRPr sz="3400">
                  <a:solidFill>
                    <a:srgbClr val="393939"/>
                  </a:solidFill>
                  <a:latin typeface="Proxima Nova Light" charset="0"/>
                  <a:ea typeface="MS PGothic" panose="020B0600070205080204" charset="-128"/>
                  <a:cs typeface="Proxima Nova Light" charset="0"/>
                </a:defRPr>
              </a:lvl4pPr>
              <a:lvl5pPr algn="l" defTabSz="815340" rtl="0"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defRPr sz="3400">
                  <a:solidFill>
                    <a:srgbClr val="393939"/>
                  </a:solidFill>
                  <a:latin typeface="Proxima Nova Light" charset="0"/>
                  <a:ea typeface="MS PGothic" panose="020B0600070205080204" charset="-128"/>
                  <a:cs typeface="Proxima Nova Light" charset="0"/>
                </a:defRPr>
              </a:lvl5pPr>
              <a:lvl6pPr marL="257175" algn="l" defTabSz="815340" rtl="0"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defRPr sz="3400">
                  <a:solidFill>
                    <a:srgbClr val="393939"/>
                  </a:solidFill>
                  <a:latin typeface="Proxima Nova Light" charset="0"/>
                  <a:ea typeface="MS PGothic" panose="020B0600070205080204" charset="-128"/>
                  <a:cs typeface="Proxima Nova Light" charset="0"/>
                </a:defRPr>
              </a:lvl6pPr>
              <a:lvl7pPr marL="513715" algn="l" defTabSz="815340" rtl="0"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defRPr sz="3400">
                  <a:solidFill>
                    <a:srgbClr val="393939"/>
                  </a:solidFill>
                  <a:latin typeface="Proxima Nova Light" charset="0"/>
                  <a:ea typeface="MS PGothic" panose="020B0600070205080204" charset="-128"/>
                  <a:cs typeface="Proxima Nova Light" charset="0"/>
                </a:defRPr>
              </a:lvl7pPr>
              <a:lvl8pPr marL="770890" algn="l" defTabSz="815340" rtl="0"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defRPr sz="3400">
                  <a:solidFill>
                    <a:srgbClr val="393939"/>
                  </a:solidFill>
                  <a:latin typeface="Proxima Nova Light" charset="0"/>
                  <a:ea typeface="MS PGothic" panose="020B0600070205080204" charset="-128"/>
                  <a:cs typeface="Proxima Nova Light" charset="0"/>
                </a:defRPr>
              </a:lvl8pPr>
              <a:lvl9pPr marL="1027430" algn="l" defTabSz="815340" rtl="0"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defRPr sz="3400">
                  <a:solidFill>
                    <a:srgbClr val="393939"/>
                  </a:solidFill>
                  <a:latin typeface="Proxima Nova Light" charset="0"/>
                  <a:ea typeface="MS PGothic" panose="020B0600070205080204" charset="-128"/>
                  <a:cs typeface="Proxima Nova Light" charset="0"/>
                </a:defRPr>
              </a:lvl9pPr>
            </a:lstStyle>
            <a:p>
              <a:pPr algn="ctr"/>
              <a:r>
                <a:rPr lang="zh-CN" altLang="en-US" sz="2000" b="1" spc="-50" dirty="0">
                  <a:solidFill>
                    <a:srgbClr val="00C2B4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Arial Regular" charset="0"/>
                </a:rPr>
                <a:t>培训教育</a:t>
              </a:r>
              <a:endParaRPr lang="en-US" sz="2000" b="1" spc="-50" dirty="0">
                <a:solidFill>
                  <a:srgbClr val="00C2B4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 Regular" charset="0"/>
              </a:endParaRPr>
            </a:p>
          </p:txBody>
        </p:sp>
        <p:sp>
          <p:nvSpPr>
            <p:cNvPr id="21" name="Oval 20"/>
            <p:cNvSpPr/>
            <p:nvPr/>
          </p:nvSpPr>
          <p:spPr>
            <a:xfrm>
              <a:off x="7503721" y="2443369"/>
              <a:ext cx="1248558" cy="1245450"/>
            </a:xfrm>
            <a:prstGeom prst="ellipse">
              <a:avLst/>
            </a:prstGeom>
            <a:solidFill>
              <a:srgbClr val="F3F3F3"/>
            </a:solidFill>
            <a:ln w="50800" cap="flat" cmpd="sng" algn="ctr">
              <a:solidFill>
                <a:srgbClr val="00C2B4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121908" tIns="60955" rIns="121908" bIns="60955" numCol="1" spcCol="0" rtlCol="0" fromWordArt="0" anchor="ctr" anchorCtr="0" forceAA="0" compatLnSpc="1">
              <a:noAutofit/>
            </a:bodyPr>
            <a:lstStyle/>
            <a:p>
              <a:pPr algn="ctr" defTabSz="1438910">
                <a:defRPr/>
              </a:pPr>
              <a:endParaRPr lang="en-US" sz="2500" kern="0" spc="-50" dirty="0">
                <a:solidFill>
                  <a:prstClr val="white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 Regular" charset="0"/>
              </a:endParaRPr>
            </a:p>
          </p:txBody>
        </p:sp>
        <p:pic>
          <p:nvPicPr>
            <p:cNvPr id="25" name="Picture 24" descr="Icons4.png"/>
            <p:cNvPicPr>
              <a:picLocks noChangeAspect="1"/>
            </p:cNvPicPr>
            <p:nvPr/>
          </p:nvPicPr>
          <p:blipFill>
            <a:blip r:embed="rId5" cstate="screen"/>
            <a:stretch>
              <a:fillRect/>
            </a:stretch>
          </p:blipFill>
          <p:spPr>
            <a:xfrm flipH="1">
              <a:off x="7833710" y="2759267"/>
              <a:ext cx="629186" cy="618075"/>
            </a:xfrm>
            <a:prstGeom prst="rect">
              <a:avLst/>
            </a:prstGeom>
          </p:spPr>
        </p:pic>
      </p:grpSp>
      <p:grpSp>
        <p:nvGrpSpPr>
          <p:cNvPr id="8" name="Group 7"/>
          <p:cNvGrpSpPr/>
          <p:nvPr/>
        </p:nvGrpSpPr>
        <p:grpSpPr>
          <a:xfrm>
            <a:off x="4859318" y="6793951"/>
            <a:ext cx="2220997" cy="1347376"/>
            <a:chOff x="4859318" y="6793951"/>
            <a:chExt cx="2220997" cy="1347376"/>
          </a:xfrm>
        </p:grpSpPr>
        <p:sp>
          <p:nvSpPr>
            <p:cNvPr id="29" name="Title 1"/>
            <p:cNvSpPr txBox="1"/>
            <p:nvPr/>
          </p:nvSpPr>
          <p:spPr>
            <a:xfrm>
              <a:off x="4859318" y="7592878"/>
              <a:ext cx="1012969" cy="548449"/>
            </a:xfrm>
            <a:prstGeom prst="rect">
              <a:avLst/>
            </a:prstGeom>
          </p:spPr>
          <p:txBody>
            <a:bodyPr vert="horz" lIns="0" tIns="0" rIns="0" bIns="0" rtlCol="0" anchor="b">
              <a:noAutofit/>
            </a:bodyPr>
            <a:lstStyle>
              <a:lvl1pPr algn="l" defTabSz="815340" rtl="0"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defRPr sz="2800" kern="1200" spc="-84">
                  <a:solidFill>
                    <a:srgbClr val="393939"/>
                  </a:solidFill>
                  <a:latin typeface="Proxima Nova Light"/>
                  <a:ea typeface="MS PGothic" panose="020B0600070205080204" charset="-128"/>
                  <a:cs typeface="Proxima Nova Light"/>
                </a:defRPr>
              </a:lvl1pPr>
              <a:lvl2pPr algn="l" defTabSz="815340" rtl="0"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defRPr sz="3400">
                  <a:solidFill>
                    <a:srgbClr val="393939"/>
                  </a:solidFill>
                  <a:latin typeface="Proxima Nova Light" charset="0"/>
                  <a:ea typeface="MS PGothic" panose="020B0600070205080204" charset="-128"/>
                  <a:cs typeface="Proxima Nova Light" charset="0"/>
                </a:defRPr>
              </a:lvl2pPr>
              <a:lvl3pPr algn="l" defTabSz="815340" rtl="0"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defRPr sz="3400">
                  <a:solidFill>
                    <a:srgbClr val="393939"/>
                  </a:solidFill>
                  <a:latin typeface="Proxima Nova Light" charset="0"/>
                  <a:ea typeface="MS PGothic" panose="020B0600070205080204" charset="-128"/>
                  <a:cs typeface="Proxima Nova Light" charset="0"/>
                </a:defRPr>
              </a:lvl3pPr>
              <a:lvl4pPr algn="l" defTabSz="815340" rtl="0"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defRPr sz="3400">
                  <a:solidFill>
                    <a:srgbClr val="393939"/>
                  </a:solidFill>
                  <a:latin typeface="Proxima Nova Light" charset="0"/>
                  <a:ea typeface="MS PGothic" panose="020B0600070205080204" charset="-128"/>
                  <a:cs typeface="Proxima Nova Light" charset="0"/>
                </a:defRPr>
              </a:lvl4pPr>
              <a:lvl5pPr algn="l" defTabSz="815340" rtl="0"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defRPr sz="3400">
                  <a:solidFill>
                    <a:srgbClr val="393939"/>
                  </a:solidFill>
                  <a:latin typeface="Proxima Nova Light" charset="0"/>
                  <a:ea typeface="MS PGothic" panose="020B0600070205080204" charset="-128"/>
                  <a:cs typeface="Proxima Nova Light" charset="0"/>
                </a:defRPr>
              </a:lvl5pPr>
              <a:lvl6pPr marL="257175" algn="l" defTabSz="815340" rtl="0"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defRPr sz="3400">
                  <a:solidFill>
                    <a:srgbClr val="393939"/>
                  </a:solidFill>
                  <a:latin typeface="Proxima Nova Light" charset="0"/>
                  <a:ea typeface="MS PGothic" panose="020B0600070205080204" charset="-128"/>
                  <a:cs typeface="Proxima Nova Light" charset="0"/>
                </a:defRPr>
              </a:lvl6pPr>
              <a:lvl7pPr marL="513715" algn="l" defTabSz="815340" rtl="0"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defRPr sz="3400">
                  <a:solidFill>
                    <a:srgbClr val="393939"/>
                  </a:solidFill>
                  <a:latin typeface="Proxima Nova Light" charset="0"/>
                  <a:ea typeface="MS PGothic" panose="020B0600070205080204" charset="-128"/>
                  <a:cs typeface="Proxima Nova Light" charset="0"/>
                </a:defRPr>
              </a:lvl7pPr>
              <a:lvl8pPr marL="770890" algn="l" defTabSz="815340" rtl="0"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defRPr sz="3400">
                  <a:solidFill>
                    <a:srgbClr val="393939"/>
                  </a:solidFill>
                  <a:latin typeface="Proxima Nova Light" charset="0"/>
                  <a:ea typeface="MS PGothic" panose="020B0600070205080204" charset="-128"/>
                  <a:cs typeface="Proxima Nova Light" charset="0"/>
                </a:defRPr>
              </a:lvl8pPr>
              <a:lvl9pPr marL="1027430" algn="l" defTabSz="815340" rtl="0"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defRPr sz="3400">
                  <a:solidFill>
                    <a:srgbClr val="393939"/>
                  </a:solidFill>
                  <a:latin typeface="Proxima Nova Light" charset="0"/>
                  <a:ea typeface="MS PGothic" panose="020B0600070205080204" charset="-128"/>
                  <a:cs typeface="Proxima Nova Light" charset="0"/>
                </a:defRPr>
              </a:lvl9pPr>
            </a:lstStyle>
            <a:p>
              <a:r>
                <a:rPr lang="zh-CN" altLang="en-US" sz="2000" b="1" spc="-50" dirty="0">
                  <a:solidFill>
                    <a:srgbClr val="13A3F7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Arial Regular" charset="0"/>
                </a:rPr>
                <a:t>支持</a:t>
              </a:r>
              <a:endParaRPr lang="en-US" sz="2000" b="1" spc="-50" dirty="0">
                <a:solidFill>
                  <a:srgbClr val="13A3F7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 Regular" charset="0"/>
              </a:endParaRPr>
            </a:p>
          </p:txBody>
        </p:sp>
        <p:sp>
          <p:nvSpPr>
            <p:cNvPr id="33" name="Oval 32"/>
            <p:cNvSpPr/>
            <p:nvPr/>
          </p:nvSpPr>
          <p:spPr>
            <a:xfrm>
              <a:off x="5831757" y="6793951"/>
              <a:ext cx="1248558" cy="1245450"/>
            </a:xfrm>
            <a:prstGeom prst="ellipse">
              <a:avLst/>
            </a:prstGeom>
            <a:solidFill>
              <a:srgbClr val="F3F3F3"/>
            </a:solidFill>
            <a:ln w="50800" cap="flat" cmpd="sng" algn="ctr">
              <a:solidFill>
                <a:srgbClr val="13A3F7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121908" tIns="60955" rIns="121908" bIns="60955" numCol="1" spcCol="0" rtlCol="0" fromWordArt="0" anchor="ctr" anchorCtr="0" forceAA="0" compatLnSpc="1">
              <a:noAutofit/>
            </a:bodyPr>
            <a:lstStyle/>
            <a:p>
              <a:pPr algn="ctr" defTabSz="1438910">
                <a:defRPr/>
              </a:pPr>
              <a:endParaRPr lang="en-US" sz="2500" kern="0" spc="-50" dirty="0">
                <a:solidFill>
                  <a:prstClr val="white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 Regular" charset="0"/>
              </a:endParaRPr>
            </a:p>
          </p:txBody>
        </p:sp>
        <p:pic>
          <p:nvPicPr>
            <p:cNvPr id="26" name="Picture 25" descr="Icons5.png"/>
            <p:cNvPicPr>
              <a:picLocks noChangeAspect="1"/>
            </p:cNvPicPr>
            <p:nvPr/>
          </p:nvPicPr>
          <p:blipFill>
            <a:blip r:embed="rId6" cstate="screen"/>
            <a:stretch>
              <a:fillRect/>
            </a:stretch>
          </p:blipFill>
          <p:spPr>
            <a:xfrm>
              <a:off x="6137163" y="7089356"/>
              <a:ext cx="653281" cy="683908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007580" y="3158863"/>
            <a:ext cx="1662315" cy="8725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spAutoFit/>
          </a:bodyPr>
          <a:lstStyle/>
          <a:p>
            <a:pPr defTabSz="649605">
              <a:lnSpc>
                <a:spcPct val="90000"/>
              </a:lnSpc>
              <a:spcBef>
                <a:spcPts val="600"/>
              </a:spcBef>
            </a:pPr>
            <a:r>
              <a:rPr lang="en-US" sz="4300" spc="-50" dirty="0">
                <a:solidFill>
                  <a:schemeClr val="tx1">
                    <a:lumMod val="60000"/>
                    <a:lumOff val="4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Arial Regular" charset="0"/>
              </a:rPr>
              <a:t>3,200+</a:t>
            </a:r>
            <a:br>
              <a:rPr lang="en-US" sz="4300" spc="-50" dirty="0">
                <a:solidFill>
                  <a:schemeClr val="tx1">
                    <a:lumMod val="60000"/>
                    <a:lumOff val="4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Arial Regular" charset="0"/>
              </a:rPr>
            </a:br>
            <a:r>
              <a:rPr lang="zh-CN" altLang="en-US" sz="2000" spc="-50" dirty="0">
                <a:solidFill>
                  <a:schemeClr val="tx1">
                    <a:lumMod val="60000"/>
                    <a:lumOff val="4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Arial Regular" charset="0"/>
              </a:rPr>
              <a:t>顾问</a:t>
            </a:r>
            <a:endParaRPr lang="en-US" sz="2000" spc="-50" dirty="0">
              <a:solidFill>
                <a:schemeClr val="tx1">
                  <a:lumMod val="60000"/>
                  <a:lumOff val="4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Arial Regular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007586" y="6289076"/>
            <a:ext cx="1662315" cy="9694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spAutoFit/>
          </a:bodyPr>
          <a:lstStyle/>
          <a:p>
            <a:pPr defTabSz="1442720"/>
            <a:r>
              <a:rPr lang="en-US" sz="4300" spc="-50" dirty="0">
                <a:solidFill>
                  <a:schemeClr val="tx1">
                    <a:lumMod val="60000"/>
                    <a:lumOff val="4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Arial Regular" charset="0"/>
              </a:rPr>
              <a:t>1,200+</a:t>
            </a:r>
            <a:endParaRPr lang="en-US" sz="4300" spc="-50" dirty="0">
              <a:solidFill>
                <a:schemeClr val="tx1">
                  <a:lumMod val="60000"/>
                  <a:lumOff val="4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Arial Regular" charset="0"/>
            </a:endParaRPr>
          </a:p>
          <a:p>
            <a:pPr defTabSz="649605"/>
            <a:r>
              <a:rPr lang="zh-CN" altLang="en-US" sz="2000" spc="-50" dirty="0">
                <a:solidFill>
                  <a:schemeClr val="tx1">
                    <a:lumMod val="60000"/>
                    <a:lumOff val="4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Arial Regular" charset="0"/>
              </a:rPr>
              <a:t>支持专家</a:t>
            </a:r>
            <a:endParaRPr lang="en-US" sz="2000" spc="-50" dirty="0">
              <a:solidFill>
                <a:schemeClr val="tx1">
                  <a:lumMod val="60000"/>
                  <a:lumOff val="4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Arial Regular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2863402" y="3094852"/>
            <a:ext cx="1897955" cy="9694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spAutoFit/>
          </a:bodyPr>
          <a:lstStyle/>
          <a:p>
            <a:pPr defTabSz="1442720"/>
            <a:r>
              <a:rPr lang="zh-CN" altLang="en-US" sz="4300" spc="-50" dirty="0">
                <a:solidFill>
                  <a:schemeClr val="tx1">
                    <a:lumMod val="60000"/>
                    <a:lumOff val="4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Arial Regular" charset="0"/>
              </a:rPr>
              <a:t>平均</a:t>
            </a:r>
            <a:r>
              <a:rPr lang="en-US" sz="4300" spc="-50" dirty="0">
                <a:solidFill>
                  <a:schemeClr val="tx1">
                    <a:lumMod val="60000"/>
                    <a:lumOff val="4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Arial Regular" charset="0"/>
              </a:rPr>
              <a:t>9.1</a:t>
            </a:r>
            <a:endParaRPr lang="en-US" sz="4300" spc="-50" dirty="0">
              <a:solidFill>
                <a:schemeClr val="tx1">
                  <a:lumMod val="60000"/>
                  <a:lumOff val="4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Arial Regular" charset="0"/>
            </a:endParaRPr>
          </a:p>
          <a:p>
            <a:pPr defTabSz="1442720"/>
            <a:r>
              <a:rPr lang="zh-CN" altLang="en-US" sz="2000" spc="-5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Arial Regular" charset="0"/>
              </a:rPr>
              <a:t>年的</a:t>
            </a:r>
            <a:r>
              <a:rPr lang="zh-CN" altLang="en-US" sz="2000" spc="-50" dirty="0">
                <a:solidFill>
                  <a:schemeClr val="tx1">
                    <a:lumMod val="60000"/>
                    <a:lumOff val="4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Arial Regular" charset="0"/>
              </a:rPr>
              <a:t>经验</a:t>
            </a:r>
            <a:endParaRPr lang="en-US" sz="2000" spc="-50" dirty="0">
              <a:solidFill>
                <a:schemeClr val="tx1">
                  <a:lumMod val="60000"/>
                  <a:lumOff val="4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Arial Regular" charset="0"/>
            </a:endParaRPr>
          </a:p>
        </p:txBody>
      </p:sp>
      <p:sp>
        <p:nvSpPr>
          <p:cNvPr id="30" name="Subtitle 2"/>
          <p:cNvSpPr txBox="1"/>
          <p:nvPr/>
        </p:nvSpPr>
        <p:spPr>
          <a:xfrm>
            <a:off x="12863402" y="6289070"/>
            <a:ext cx="2544238" cy="969496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489585" indent="-489585" algn="l" defTabSz="65278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4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61085" indent="-408305" algn="l" defTabSz="65278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585" indent="-326390" algn="l" defTabSz="65278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6000" indent="-326390" algn="l" defTabSz="65278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780" indent="-326390" algn="l" defTabSz="652780" rtl="0" eaLnBrk="1" latinLnBrk="0" hangingPunct="1">
              <a:spcBef>
                <a:spcPct val="20000"/>
              </a:spcBef>
              <a:buFont typeface="Arial" panose="020B0604020202020204"/>
              <a:buChar char="»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95" indent="-326390" algn="l" defTabSz="65278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4975" indent="-326390" algn="l" defTabSz="65278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90" indent="-326390" algn="l" defTabSz="65278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170" indent="-326390" algn="l" defTabSz="65278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1442720">
              <a:spcBef>
                <a:spcPts val="0"/>
              </a:spcBef>
              <a:buNone/>
            </a:pPr>
            <a:r>
              <a:rPr lang="en-US" sz="4300" spc="-50" dirty="0">
                <a:solidFill>
                  <a:schemeClr val="tx1">
                    <a:lumMod val="60000"/>
                    <a:lumOff val="4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Arial Regular" charset="0"/>
              </a:rPr>
              <a:t>1M</a:t>
            </a:r>
            <a:endParaRPr lang="en-US" sz="4300" spc="-50" dirty="0">
              <a:solidFill>
                <a:schemeClr val="tx1">
                  <a:lumMod val="60000"/>
                  <a:lumOff val="4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Arial Regular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2000" spc="-50" dirty="0">
                <a:solidFill>
                  <a:schemeClr val="tx1">
                    <a:lumMod val="60000"/>
                    <a:lumOff val="4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Arial Regular" charset="0"/>
              </a:rPr>
              <a:t>知识分享文章</a:t>
            </a:r>
            <a:endParaRPr lang="en-US" sz="2000" spc="-50" dirty="0">
              <a:solidFill>
                <a:schemeClr val="tx1">
                  <a:lumMod val="60000"/>
                  <a:lumOff val="4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Arial Regular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888539" y="3094858"/>
            <a:ext cx="1615827" cy="9694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spAutoFit/>
          </a:bodyPr>
          <a:lstStyle/>
          <a:p>
            <a:pPr defTabSz="1442720"/>
            <a:r>
              <a:rPr lang="en-US" sz="4300" spc="-50" dirty="0">
                <a:solidFill>
                  <a:schemeClr val="tx1">
                    <a:lumMod val="60000"/>
                    <a:lumOff val="4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Arial Regular" charset="0"/>
              </a:rPr>
              <a:t>3 COEs</a:t>
            </a:r>
            <a:endParaRPr lang="en-US" sz="4300" spc="-50" dirty="0">
              <a:solidFill>
                <a:schemeClr val="tx1">
                  <a:lumMod val="60000"/>
                  <a:lumOff val="4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Arial Regular" charset="0"/>
            </a:endParaRPr>
          </a:p>
          <a:p>
            <a:pPr defTabSz="649605"/>
            <a:r>
              <a:rPr lang="en-US" sz="2000" spc="-50" dirty="0">
                <a:solidFill>
                  <a:schemeClr val="tx1">
                    <a:lumMod val="60000"/>
                    <a:lumOff val="4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Arial Regular" charset="0"/>
              </a:rPr>
              <a:t>600 </a:t>
            </a:r>
            <a:r>
              <a:rPr lang="zh-CN" altLang="en-US" sz="2000" spc="-50" dirty="0">
                <a:solidFill>
                  <a:schemeClr val="tx1">
                    <a:lumMod val="60000"/>
                    <a:lumOff val="4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Arial Regular" charset="0"/>
              </a:rPr>
              <a:t>顾问</a:t>
            </a:r>
            <a:r>
              <a:rPr lang="en-US" sz="2000" spc="-50" dirty="0">
                <a:solidFill>
                  <a:schemeClr val="tx1">
                    <a:lumMod val="60000"/>
                    <a:lumOff val="4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Arial Regular" charset="0"/>
              </a:rPr>
              <a:t> </a:t>
            </a:r>
            <a:endParaRPr lang="en-US" sz="2000" spc="-50" dirty="0">
              <a:solidFill>
                <a:schemeClr val="tx1">
                  <a:lumMod val="60000"/>
                  <a:lumOff val="4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Arial Regular" charset="0"/>
            </a:endParaRPr>
          </a:p>
        </p:txBody>
      </p:sp>
      <p:sp>
        <p:nvSpPr>
          <p:cNvPr id="33" name="Subtitle 2"/>
          <p:cNvSpPr txBox="1"/>
          <p:nvPr/>
        </p:nvSpPr>
        <p:spPr>
          <a:xfrm>
            <a:off x="4882808" y="6289076"/>
            <a:ext cx="2036822" cy="964431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489585" indent="-489585" algn="l" defTabSz="65278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4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61085" indent="-408305" algn="l" defTabSz="65278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585" indent="-326390" algn="l" defTabSz="65278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6000" indent="-326390" algn="l" defTabSz="65278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780" indent="-326390" algn="l" defTabSz="652780" rtl="0" eaLnBrk="1" latinLnBrk="0" hangingPunct="1">
              <a:spcBef>
                <a:spcPct val="20000"/>
              </a:spcBef>
              <a:buFont typeface="Arial" panose="020B0604020202020204"/>
              <a:buChar char="»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95" indent="-326390" algn="l" defTabSz="65278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4975" indent="-326390" algn="l" defTabSz="65278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90" indent="-326390" algn="l" defTabSz="65278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170" indent="-326390" algn="l" defTabSz="65278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1442720">
              <a:spcBef>
                <a:spcPts val="0"/>
              </a:spcBef>
              <a:buNone/>
            </a:pPr>
            <a:r>
              <a:rPr lang="en-US" sz="4300" spc="-50" dirty="0">
                <a:solidFill>
                  <a:schemeClr val="tx1">
                    <a:lumMod val="60000"/>
                    <a:lumOff val="4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Arial Regular" charset="0"/>
              </a:rPr>
              <a:t>7,000+</a:t>
            </a:r>
            <a:endParaRPr lang="en-US" sz="4300" spc="-50" dirty="0">
              <a:solidFill>
                <a:schemeClr val="tx1">
                  <a:lumMod val="60000"/>
                  <a:lumOff val="4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Arial Regular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2000" spc="-50" dirty="0">
                <a:solidFill>
                  <a:schemeClr val="tx1">
                    <a:lumMod val="60000"/>
                    <a:lumOff val="4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Arial Regular" charset="0"/>
              </a:rPr>
              <a:t>云客户</a:t>
            </a:r>
            <a:endParaRPr lang="en-US" sz="2000" spc="-50" dirty="0">
              <a:solidFill>
                <a:schemeClr val="tx1">
                  <a:lumMod val="60000"/>
                  <a:lumOff val="4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Arial Regular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800" spc="-50" dirty="0">
                <a:solidFill>
                  <a:srgbClr val="3C3C3B"/>
                </a:solidFill>
                <a:latin typeface="+mn-ea"/>
                <a:ea typeface="+mn-ea"/>
              </a:rPr>
              <a:t>Infor </a:t>
            </a:r>
            <a:r>
              <a:rPr lang="zh-CN" altLang="en-US" sz="4800" spc="-50" dirty="0">
                <a:solidFill>
                  <a:srgbClr val="3C3C3B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服务</a:t>
            </a:r>
            <a:endParaRPr lang="en-US" sz="4800" spc="-50" dirty="0">
              <a:solidFill>
                <a:srgbClr val="3C3C3B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8941183" y="3094858"/>
            <a:ext cx="2616836" cy="9644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spAutoFit/>
          </a:bodyPr>
          <a:lstStyle/>
          <a:p>
            <a:pPr defTabSz="1442720"/>
            <a:r>
              <a:rPr lang="en-US" sz="4300" spc="-50" dirty="0">
                <a:solidFill>
                  <a:schemeClr val="tx1">
                    <a:lumMod val="60000"/>
                    <a:lumOff val="4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Arial Regular" charset="0"/>
              </a:rPr>
              <a:t>168</a:t>
            </a:r>
            <a:endParaRPr lang="en-US" sz="4300" spc="-50" dirty="0">
              <a:solidFill>
                <a:schemeClr val="tx1">
                  <a:lumMod val="60000"/>
                  <a:lumOff val="4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Arial Regular" charset="0"/>
            </a:endParaRPr>
          </a:p>
          <a:p>
            <a:pPr defTabSz="649605"/>
            <a:r>
              <a:rPr lang="zh-CN" altLang="en-US" sz="2000" spc="-50" dirty="0">
                <a:solidFill>
                  <a:schemeClr val="tx1">
                    <a:lumMod val="60000"/>
                    <a:lumOff val="4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Arial Regular" charset="0"/>
              </a:rPr>
              <a:t>国家</a:t>
            </a:r>
            <a:endParaRPr lang="en-US" sz="2000" spc="-50" dirty="0">
              <a:solidFill>
                <a:schemeClr val="tx1">
                  <a:lumMod val="60000"/>
                  <a:lumOff val="4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Arial Regular" charset="0"/>
            </a:endParaRPr>
          </a:p>
        </p:txBody>
      </p:sp>
      <p:sp>
        <p:nvSpPr>
          <p:cNvPr id="45" name="Subtitle 2"/>
          <p:cNvSpPr txBox="1"/>
          <p:nvPr/>
        </p:nvSpPr>
        <p:spPr>
          <a:xfrm>
            <a:off x="8880100" y="6289076"/>
            <a:ext cx="2677920" cy="964431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489585" indent="-489585" algn="l" defTabSz="65278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4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61085" indent="-408305" algn="l" defTabSz="65278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585" indent="-326390" algn="l" defTabSz="65278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6000" indent="-326390" algn="l" defTabSz="65278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780" indent="-326390" algn="l" defTabSz="652780" rtl="0" eaLnBrk="1" latinLnBrk="0" hangingPunct="1">
              <a:spcBef>
                <a:spcPct val="20000"/>
              </a:spcBef>
              <a:buFont typeface="Arial" panose="020B0604020202020204"/>
              <a:buChar char="»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95" indent="-326390" algn="l" defTabSz="65278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4975" indent="-326390" algn="l" defTabSz="65278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90" indent="-326390" algn="l" defTabSz="65278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170" indent="-326390" algn="l" defTabSz="65278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1442720">
              <a:spcBef>
                <a:spcPts val="0"/>
              </a:spcBef>
              <a:buNone/>
            </a:pPr>
            <a:r>
              <a:rPr lang="en-US" sz="4300" spc="-50" dirty="0">
                <a:solidFill>
                  <a:schemeClr val="tx1">
                    <a:lumMod val="60000"/>
                    <a:lumOff val="4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Arial Regular" charset="0"/>
              </a:rPr>
              <a:t>2,600+</a:t>
            </a:r>
            <a:endParaRPr lang="en-US" sz="4300" spc="-50" dirty="0">
              <a:solidFill>
                <a:schemeClr val="tx1">
                  <a:lumMod val="60000"/>
                  <a:lumOff val="4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Arial Regular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2000" spc="-50" dirty="0">
                <a:solidFill>
                  <a:schemeClr val="tx1">
                    <a:lumMod val="60000"/>
                    <a:lumOff val="4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Arial Regular" charset="0"/>
              </a:rPr>
              <a:t>上线</a:t>
            </a:r>
            <a:endParaRPr lang="en-US" sz="2000" spc="-50" dirty="0">
              <a:solidFill>
                <a:schemeClr val="tx1">
                  <a:lumMod val="60000"/>
                  <a:lumOff val="4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Arial Regular" charset="0"/>
            </a:endParaRP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1004889" y="5466083"/>
            <a:ext cx="598522" cy="625903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>
            <a:off x="4886945" y="2460401"/>
            <a:ext cx="517163" cy="56423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>
            <a:off x="8941185" y="2379017"/>
            <a:ext cx="644228" cy="645619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4" cstate="screen"/>
          <a:stretch>
            <a:fillRect/>
          </a:stretch>
        </p:blipFill>
        <p:spPr>
          <a:xfrm>
            <a:off x="12863402" y="2490635"/>
            <a:ext cx="541704" cy="546196"/>
          </a:xfrm>
          <a:prstGeom prst="rect">
            <a:avLst/>
          </a:prstGeom>
          <a:noFill/>
          <a:ln>
            <a:noFill/>
          </a:ln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5" cstate="screen"/>
          <a:stretch>
            <a:fillRect/>
          </a:stretch>
        </p:blipFill>
        <p:spPr>
          <a:xfrm>
            <a:off x="4882815" y="5466083"/>
            <a:ext cx="786473" cy="523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6" cstate="screen"/>
          <a:stretch>
            <a:fillRect/>
          </a:stretch>
        </p:blipFill>
        <p:spPr>
          <a:xfrm>
            <a:off x="8880097" y="5433936"/>
            <a:ext cx="722417" cy="534905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705973" y="5289301"/>
            <a:ext cx="863722" cy="82416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2252101" y="5036184"/>
            <a:ext cx="65" cy="877163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pPr algn="ctr" defTabSz="802640"/>
            <a:endParaRPr lang="en-US" sz="5700" dirty="0">
              <a:solidFill>
                <a:srgbClr val="3C3C3B">
                  <a:lumMod val="90000"/>
                  <a:lumOff val="10000"/>
                </a:srgbClr>
              </a:solidFill>
              <a:latin typeface="宋体" panose="02010600030101010101" pitchFamily="2" charset="-122"/>
              <a:ea typeface="宋体" panose="02010600030101010101" pitchFamily="2" charset="-122"/>
              <a:cs typeface="Arial Regular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8" cstate="screen"/>
          <a:stretch>
            <a:fillRect/>
          </a:stretch>
        </p:blipFill>
        <p:spPr>
          <a:xfrm>
            <a:off x="1011853" y="2440467"/>
            <a:ext cx="788970" cy="5462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>
            <a:spLocks noChangeAspect="1"/>
          </p:cNvSpPr>
          <p:nvPr/>
        </p:nvSpPr>
        <p:spPr>
          <a:xfrm>
            <a:off x="3653608" y="5066420"/>
            <a:ext cx="2887131" cy="3009411"/>
          </a:xfrm>
          <a:prstGeom prst="rect">
            <a:avLst/>
          </a:prstGeom>
          <a:noFill/>
        </p:spPr>
        <p:txBody>
          <a:bodyPr lIns="181862" tIns="181846" rIns="181862" bIns="0" anchor="t">
            <a:noAutofit/>
          </a:bodyPr>
          <a:lstStyle/>
          <a:p>
            <a:pPr defTabSz="1442720" fontAlgn="base">
              <a:lnSpc>
                <a:spcPct val="90000"/>
              </a:lnSpc>
              <a:spcBef>
                <a:spcPts val="1200"/>
              </a:spcBef>
            </a:pPr>
            <a:r>
              <a:rPr lang="zh-CN" altLang="en-US" spc="-50" dirty="0">
                <a:solidFill>
                  <a:srgbClr val="ECAE13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 Regular" charset="0"/>
              </a:rPr>
              <a:t>全球与本地化</a:t>
            </a:r>
            <a:endParaRPr lang="en-US" spc="-50" dirty="0">
              <a:solidFill>
                <a:srgbClr val="ECAE13"/>
              </a:solidFill>
              <a:latin typeface="宋体" panose="02010600030101010101" pitchFamily="2" charset="-122"/>
              <a:ea typeface="宋体" panose="02010600030101010101" pitchFamily="2" charset="-122"/>
              <a:cs typeface="Arial Regular" charset="0"/>
            </a:endParaRPr>
          </a:p>
          <a:p>
            <a:pPr defTabSz="1442720" fontAlgn="base">
              <a:spcBef>
                <a:spcPts val="1200"/>
              </a:spcBef>
            </a:pPr>
            <a:r>
              <a:rPr lang="zh-CN" altLang="en-US" sz="2000" spc="-50" dirty="0">
                <a:solidFill>
                  <a:srgbClr val="727272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 Regular" charset="0"/>
              </a:rPr>
              <a:t>全球性项目实施经验</a:t>
            </a:r>
            <a:endParaRPr lang="en-US" altLang="zh-CN" sz="2000" spc="-50" dirty="0">
              <a:solidFill>
                <a:srgbClr val="727272"/>
              </a:solidFill>
              <a:latin typeface="宋体" panose="02010600030101010101" pitchFamily="2" charset="-122"/>
              <a:ea typeface="宋体" panose="02010600030101010101" pitchFamily="2" charset="-122"/>
              <a:cs typeface="Arial Regular" charset="0"/>
            </a:endParaRPr>
          </a:p>
          <a:p>
            <a:pPr defTabSz="1442720" fontAlgn="base">
              <a:spcBef>
                <a:spcPts val="1200"/>
              </a:spcBef>
            </a:pPr>
            <a:r>
              <a:rPr lang="zh-CN" altLang="en-US" sz="2000" spc="-50" dirty="0">
                <a:solidFill>
                  <a:srgbClr val="727272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 Regular" charset="0"/>
              </a:rPr>
              <a:t>国际</a:t>
            </a:r>
            <a:r>
              <a:rPr lang="en-US" altLang="zh-CN" sz="2000" spc="-50" dirty="0">
                <a:solidFill>
                  <a:srgbClr val="727272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 Regular" charset="0"/>
              </a:rPr>
              <a:t>/</a:t>
            </a:r>
            <a:r>
              <a:rPr lang="zh-CN" altLang="en-US" sz="2000" spc="-50" dirty="0">
                <a:solidFill>
                  <a:srgbClr val="727272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 Regular" charset="0"/>
              </a:rPr>
              <a:t>合资企业实施经验</a:t>
            </a:r>
            <a:endParaRPr lang="en-US" altLang="zh-CN" sz="2000" spc="-50" dirty="0">
              <a:solidFill>
                <a:srgbClr val="727272"/>
              </a:solidFill>
              <a:latin typeface="宋体" panose="02010600030101010101" pitchFamily="2" charset="-122"/>
              <a:ea typeface="宋体" panose="02010600030101010101" pitchFamily="2" charset="-122"/>
              <a:cs typeface="Arial Regular" charset="0"/>
            </a:endParaRPr>
          </a:p>
          <a:p>
            <a:pPr defTabSz="1442720" fontAlgn="base">
              <a:spcBef>
                <a:spcPts val="1200"/>
              </a:spcBef>
            </a:pPr>
            <a:r>
              <a:rPr lang="zh-CN" altLang="en-US" sz="2000" spc="-50" dirty="0">
                <a:solidFill>
                  <a:srgbClr val="727272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 Regular" charset="0"/>
              </a:rPr>
              <a:t>国际</a:t>
            </a:r>
            <a:r>
              <a:rPr lang="en-US" altLang="zh-CN" sz="2000" spc="-50" dirty="0">
                <a:solidFill>
                  <a:srgbClr val="727272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 Regular" charset="0"/>
              </a:rPr>
              <a:t>/</a:t>
            </a:r>
            <a:r>
              <a:rPr lang="zh-CN" altLang="en-US" sz="2000" spc="-50" dirty="0">
                <a:solidFill>
                  <a:srgbClr val="727272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 Regular" charset="0"/>
              </a:rPr>
              <a:t>本地财务实施经验</a:t>
            </a:r>
            <a:endParaRPr lang="en-US" sz="2000" spc="-50" dirty="0">
              <a:solidFill>
                <a:srgbClr val="727272"/>
              </a:solidFill>
              <a:latin typeface="宋体" panose="02010600030101010101" pitchFamily="2" charset="-122"/>
              <a:ea typeface="宋体" panose="02010600030101010101" pitchFamily="2" charset="-122"/>
              <a:cs typeface="Arial Regular" charset="0"/>
            </a:endParaRPr>
          </a:p>
        </p:txBody>
      </p:sp>
      <p:sp>
        <p:nvSpPr>
          <p:cNvPr id="14" name="Rectangle 13"/>
          <p:cNvSpPr>
            <a:spLocks noChangeAspect="1"/>
          </p:cNvSpPr>
          <p:nvPr/>
        </p:nvSpPr>
        <p:spPr>
          <a:xfrm>
            <a:off x="621980" y="5066420"/>
            <a:ext cx="2887131" cy="3009411"/>
          </a:xfrm>
          <a:prstGeom prst="rect">
            <a:avLst/>
          </a:prstGeom>
          <a:noFill/>
        </p:spPr>
        <p:txBody>
          <a:bodyPr lIns="181862" tIns="181846" rIns="181862" bIns="0" anchor="t">
            <a:noAutofit/>
          </a:bodyPr>
          <a:lstStyle/>
          <a:p>
            <a:pPr defTabSz="1442720" fontAlgn="base">
              <a:lnSpc>
                <a:spcPct val="90000"/>
              </a:lnSpc>
              <a:spcBef>
                <a:spcPts val="1200"/>
              </a:spcBef>
            </a:pPr>
            <a:r>
              <a:rPr lang="zh-CN" altLang="en-US" spc="-50" dirty="0">
                <a:solidFill>
                  <a:srgbClr val="13A3F7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 Regular" charset="0"/>
              </a:rPr>
              <a:t>咨询服务经验</a:t>
            </a:r>
            <a:endParaRPr lang="en-US" spc="-50" dirty="0">
              <a:solidFill>
                <a:srgbClr val="13A3F7"/>
              </a:solidFill>
              <a:latin typeface="宋体" panose="02010600030101010101" pitchFamily="2" charset="-122"/>
              <a:ea typeface="宋体" panose="02010600030101010101" pitchFamily="2" charset="-122"/>
              <a:cs typeface="Arial Regular" charset="0"/>
            </a:endParaRPr>
          </a:p>
          <a:p>
            <a:pPr defTabSz="1442720" fontAlgn="base">
              <a:spcBef>
                <a:spcPts val="1200"/>
              </a:spcBef>
            </a:pPr>
            <a:r>
              <a:rPr lang="zh-CN" altLang="en-US" sz="2000" spc="-50" dirty="0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Arial Regular" charset="0"/>
              </a:rPr>
              <a:t>平均</a:t>
            </a:r>
            <a:r>
              <a:rPr lang="en-US" altLang="zh-CN" sz="2000" spc="-50" dirty="0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Arial Regular" charset="0"/>
              </a:rPr>
              <a:t>12</a:t>
            </a:r>
            <a:r>
              <a:rPr lang="zh-CN" altLang="en-US" sz="2000" spc="-50" dirty="0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Arial Regular" charset="0"/>
              </a:rPr>
              <a:t>年</a:t>
            </a:r>
            <a:r>
              <a:rPr lang="en-US" altLang="zh-CN" sz="2000" spc="-50" dirty="0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Arial Regular" charset="0"/>
              </a:rPr>
              <a:t>INFOR</a:t>
            </a:r>
            <a:r>
              <a:rPr lang="zh-CN" altLang="en-US" sz="2000" spc="-50" dirty="0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Arial Regular" charset="0"/>
              </a:rPr>
              <a:t>解决方案咨询、实施经验</a:t>
            </a:r>
            <a:endParaRPr lang="en-US" altLang="zh-CN" sz="2000" spc="-50" dirty="0">
              <a:solidFill>
                <a:schemeClr val="bg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Arial Regular" charset="0"/>
            </a:endParaRPr>
          </a:p>
          <a:p>
            <a:pPr defTabSz="1442720" fontAlgn="base">
              <a:spcBef>
                <a:spcPts val="1200"/>
              </a:spcBef>
            </a:pPr>
            <a:r>
              <a:rPr lang="zh-CN" altLang="en-US" sz="2000" spc="-50" dirty="0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Arial Regular" charset="0"/>
              </a:rPr>
              <a:t>行业</a:t>
            </a:r>
            <a:r>
              <a:rPr lang="en-US" altLang="zh-CN" sz="2000" spc="-50" dirty="0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Arial Regular" charset="0"/>
              </a:rPr>
              <a:t>/</a:t>
            </a:r>
            <a:r>
              <a:rPr lang="zh-CN" altLang="en-US" sz="2000" spc="-50" dirty="0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Arial Regular" charset="0"/>
              </a:rPr>
              <a:t>业务运行经验</a:t>
            </a:r>
            <a:endParaRPr lang="en-US" altLang="zh-CN" sz="2000" spc="-50" dirty="0">
              <a:solidFill>
                <a:schemeClr val="bg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Arial Regular" charset="0"/>
            </a:endParaRPr>
          </a:p>
          <a:p>
            <a:pPr defTabSz="1442720" fontAlgn="base">
              <a:spcBef>
                <a:spcPts val="1200"/>
              </a:spcBef>
            </a:pPr>
            <a:r>
              <a:rPr lang="zh-CN" altLang="en-US" sz="2000" spc="-50" dirty="0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Arial Regular" charset="0"/>
              </a:rPr>
              <a:t>专业领域认证（</a:t>
            </a:r>
            <a:r>
              <a:rPr lang="en-US" altLang="zh-CN" sz="2000" spc="-50" dirty="0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Arial Regular" charset="0"/>
              </a:rPr>
              <a:t>CPA, ACCA, APICS</a:t>
            </a:r>
            <a:r>
              <a:rPr lang="zh-CN" altLang="en-US" sz="2000" spc="-50" dirty="0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Arial Regular" charset="0"/>
              </a:rPr>
              <a:t>）</a:t>
            </a:r>
            <a:endParaRPr lang="en-US" sz="2000" spc="-50" dirty="0">
              <a:solidFill>
                <a:schemeClr val="bg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Arial Regular" charset="0"/>
            </a:endParaRPr>
          </a:p>
        </p:txBody>
      </p:sp>
      <p:sp>
        <p:nvSpPr>
          <p:cNvPr id="15" name="Rectangle 14"/>
          <p:cNvSpPr>
            <a:spLocks noChangeAspect="1"/>
          </p:cNvSpPr>
          <p:nvPr/>
        </p:nvSpPr>
        <p:spPr>
          <a:xfrm>
            <a:off x="9716867" y="5066420"/>
            <a:ext cx="2887131" cy="3009411"/>
          </a:xfrm>
          <a:prstGeom prst="rect">
            <a:avLst/>
          </a:prstGeom>
          <a:noFill/>
        </p:spPr>
        <p:txBody>
          <a:bodyPr lIns="181862" tIns="181846" rIns="181862" bIns="0" anchor="t">
            <a:noAutofit/>
          </a:bodyPr>
          <a:lstStyle/>
          <a:p>
            <a:pPr defTabSz="1442720" fontAlgn="base">
              <a:lnSpc>
                <a:spcPct val="90000"/>
              </a:lnSpc>
              <a:spcBef>
                <a:spcPts val="1200"/>
              </a:spcBef>
            </a:pPr>
            <a:r>
              <a:rPr lang="zh-CN" altLang="en-US" spc="-50" dirty="0">
                <a:solidFill>
                  <a:srgbClr val="F15951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 Regular" charset="0"/>
              </a:rPr>
              <a:t>管理服务</a:t>
            </a:r>
            <a:r>
              <a:rPr lang="en-US" spc="-50" dirty="0">
                <a:solidFill>
                  <a:srgbClr val="F15951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 Regular" charset="0"/>
              </a:rPr>
              <a:t>  </a:t>
            </a:r>
            <a:endParaRPr lang="en-US" spc="-50" dirty="0">
              <a:solidFill>
                <a:srgbClr val="F15951"/>
              </a:solidFill>
              <a:latin typeface="宋体" panose="02010600030101010101" pitchFamily="2" charset="-122"/>
              <a:ea typeface="宋体" panose="02010600030101010101" pitchFamily="2" charset="-122"/>
              <a:cs typeface="Arial Regular" charset="0"/>
            </a:endParaRPr>
          </a:p>
          <a:p>
            <a:pPr defTabSz="1442720" fontAlgn="base">
              <a:spcBef>
                <a:spcPts val="1200"/>
              </a:spcBef>
            </a:pPr>
            <a:r>
              <a:rPr lang="zh-CN" altLang="en-US" sz="1600" spc="-50" dirty="0">
                <a:solidFill>
                  <a:srgbClr val="7F7F7F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 Regular" charset="0"/>
              </a:rPr>
              <a:t>本地化应用管理支持</a:t>
            </a:r>
            <a:r>
              <a:rPr lang="en-US" sz="1600" spc="-50" dirty="0">
                <a:solidFill>
                  <a:srgbClr val="7F7F7F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 Regular" charset="0"/>
              </a:rPr>
              <a:t> </a:t>
            </a:r>
            <a:endParaRPr lang="en-US" sz="1600" spc="-50" dirty="0">
              <a:solidFill>
                <a:srgbClr val="7F7F7F"/>
              </a:solidFill>
              <a:latin typeface="宋体" panose="02010600030101010101" pitchFamily="2" charset="-122"/>
              <a:ea typeface="宋体" panose="02010600030101010101" pitchFamily="2" charset="-122"/>
              <a:cs typeface="Arial Regular" charset="0"/>
            </a:endParaRPr>
          </a:p>
        </p:txBody>
      </p:sp>
      <p:sp>
        <p:nvSpPr>
          <p:cNvPr id="16" name="Rectangle 15"/>
          <p:cNvSpPr>
            <a:spLocks noChangeAspect="1"/>
          </p:cNvSpPr>
          <p:nvPr/>
        </p:nvSpPr>
        <p:spPr>
          <a:xfrm>
            <a:off x="6685239" y="5066420"/>
            <a:ext cx="2887131" cy="3009411"/>
          </a:xfrm>
          <a:prstGeom prst="rect">
            <a:avLst/>
          </a:prstGeom>
          <a:noFill/>
        </p:spPr>
        <p:txBody>
          <a:bodyPr lIns="181862" tIns="181846" rIns="181862" bIns="0" anchor="t">
            <a:noAutofit/>
          </a:bodyPr>
          <a:lstStyle/>
          <a:p>
            <a:pPr defTabSz="1442720" fontAlgn="base">
              <a:lnSpc>
                <a:spcPct val="90000"/>
              </a:lnSpc>
              <a:spcBef>
                <a:spcPts val="1200"/>
              </a:spcBef>
            </a:pPr>
            <a:r>
              <a:rPr lang="zh-CN" altLang="en-US" spc="-50" dirty="0">
                <a:solidFill>
                  <a:srgbClr val="00C2C6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 Regular" charset="0"/>
              </a:rPr>
              <a:t>中国区</a:t>
            </a:r>
            <a:r>
              <a:rPr lang="en-US" altLang="zh-CN" spc="-50" dirty="0" err="1">
                <a:solidFill>
                  <a:srgbClr val="00C2C6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 Regular" charset="0"/>
              </a:rPr>
              <a:t>CoE</a:t>
            </a:r>
            <a:r>
              <a:rPr lang="en-US" spc="-50" dirty="0">
                <a:solidFill>
                  <a:srgbClr val="00C2C6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 Regular" charset="0"/>
              </a:rPr>
              <a:t> </a:t>
            </a:r>
            <a:endParaRPr lang="en-US" spc="-50" dirty="0">
              <a:solidFill>
                <a:srgbClr val="00C2C6"/>
              </a:solidFill>
              <a:latin typeface="宋体" panose="02010600030101010101" pitchFamily="2" charset="-122"/>
              <a:ea typeface="宋体" panose="02010600030101010101" pitchFamily="2" charset="-122"/>
              <a:cs typeface="Arial Regular" charset="0"/>
            </a:endParaRPr>
          </a:p>
          <a:p>
            <a:pPr defTabSz="1442720" fontAlgn="base">
              <a:spcBef>
                <a:spcPts val="1200"/>
              </a:spcBef>
            </a:pPr>
            <a:r>
              <a:rPr lang="zh-CN" altLang="en-US" sz="1600" spc="-50" dirty="0">
                <a:solidFill>
                  <a:srgbClr val="7F7F7F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 Regular" charset="0"/>
              </a:rPr>
              <a:t>大连</a:t>
            </a:r>
            <a:r>
              <a:rPr lang="en-US" altLang="zh-CN" sz="1600" spc="-50" dirty="0" err="1">
                <a:solidFill>
                  <a:srgbClr val="7F7F7F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 Regular" charset="0"/>
              </a:rPr>
              <a:t>CoE</a:t>
            </a:r>
            <a:r>
              <a:rPr lang="en-US" sz="1600" spc="-50" dirty="0">
                <a:solidFill>
                  <a:srgbClr val="7F7F7F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 Regular" charset="0"/>
              </a:rPr>
              <a:t> </a:t>
            </a:r>
            <a:endParaRPr lang="en-US" sz="1600" spc="-50" dirty="0">
              <a:solidFill>
                <a:srgbClr val="7F7F7F"/>
              </a:solidFill>
              <a:latin typeface="宋体" panose="02010600030101010101" pitchFamily="2" charset="-122"/>
              <a:ea typeface="宋体" panose="02010600030101010101" pitchFamily="2" charset="-122"/>
              <a:cs typeface="Arial Regular" charset="0"/>
            </a:endParaRPr>
          </a:p>
        </p:txBody>
      </p:sp>
      <p:sp>
        <p:nvSpPr>
          <p:cNvPr id="17" name="Rectangle 16"/>
          <p:cNvSpPr>
            <a:spLocks noChangeAspect="1"/>
          </p:cNvSpPr>
          <p:nvPr/>
        </p:nvSpPr>
        <p:spPr>
          <a:xfrm>
            <a:off x="12748498" y="5066420"/>
            <a:ext cx="2887131" cy="3009411"/>
          </a:xfrm>
          <a:prstGeom prst="rect">
            <a:avLst/>
          </a:prstGeom>
          <a:noFill/>
        </p:spPr>
        <p:txBody>
          <a:bodyPr lIns="181862" tIns="181846" rIns="181862" bIns="0" anchor="t">
            <a:noAutofit/>
          </a:bodyPr>
          <a:lstStyle/>
          <a:p>
            <a:pPr defTabSz="1442720" fontAlgn="base">
              <a:lnSpc>
                <a:spcPct val="90000"/>
              </a:lnSpc>
              <a:spcBef>
                <a:spcPts val="1200"/>
              </a:spcBef>
            </a:pPr>
            <a:r>
              <a:rPr lang="zh-CN" altLang="en-US" spc="-50" dirty="0">
                <a:solidFill>
                  <a:srgbClr val="31BC35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 Regular" charset="0"/>
              </a:rPr>
              <a:t>支持服务</a:t>
            </a:r>
            <a:endParaRPr lang="en-US" spc="-50" dirty="0">
              <a:solidFill>
                <a:srgbClr val="31BC35"/>
              </a:solidFill>
              <a:latin typeface="宋体" panose="02010600030101010101" pitchFamily="2" charset="-122"/>
              <a:ea typeface="宋体" panose="02010600030101010101" pitchFamily="2" charset="-122"/>
              <a:cs typeface="Arial Regular" charset="0"/>
            </a:endParaRPr>
          </a:p>
          <a:p>
            <a:pPr defTabSz="1442720" fontAlgn="base">
              <a:spcBef>
                <a:spcPts val="1200"/>
              </a:spcBef>
            </a:pPr>
            <a:r>
              <a:rPr lang="zh-CN" altLang="en-US" sz="1600" spc="-50" dirty="0">
                <a:solidFill>
                  <a:srgbClr val="7F7F7F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 Regular" charset="0"/>
              </a:rPr>
              <a:t>中国区支持中心</a:t>
            </a:r>
            <a:endParaRPr lang="en-US" sz="1600" spc="-50" dirty="0">
              <a:solidFill>
                <a:srgbClr val="7F7F7F"/>
              </a:solidFill>
              <a:latin typeface="宋体" panose="02010600030101010101" pitchFamily="2" charset="-122"/>
              <a:ea typeface="宋体" panose="02010600030101010101" pitchFamily="2" charset="-122"/>
              <a:cs typeface="Arial Regular" charset="0"/>
            </a:endParaRPr>
          </a:p>
          <a:p>
            <a:pPr defTabSz="1442720" fontAlgn="base">
              <a:spcBef>
                <a:spcPts val="1200"/>
              </a:spcBef>
            </a:pPr>
            <a:r>
              <a:rPr lang="en-US" sz="1600" spc="-50" dirty="0">
                <a:solidFill>
                  <a:srgbClr val="7F7F7F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 Regular" charset="0"/>
              </a:rPr>
              <a:t> </a:t>
            </a:r>
            <a:endParaRPr lang="en-US" sz="1600" spc="-50" dirty="0">
              <a:solidFill>
                <a:srgbClr val="7F7F7F"/>
              </a:solidFill>
              <a:latin typeface="宋体" panose="02010600030101010101" pitchFamily="2" charset="-122"/>
              <a:ea typeface="宋体" panose="02010600030101010101" pitchFamily="2" charset="-122"/>
              <a:cs typeface="Arial Regular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 cstate="screen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contras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250392" y="3764183"/>
            <a:ext cx="637740" cy="637740"/>
          </a:xfrm>
          <a:prstGeom prst="rect">
            <a:avLst/>
          </a:prstGeom>
        </p:spPr>
      </p:pic>
      <p:sp>
        <p:nvSpPr>
          <p:cNvPr id="27" name="Oval 26"/>
          <p:cNvSpPr>
            <a:spLocks noChangeAspect="1"/>
          </p:cNvSpPr>
          <p:nvPr/>
        </p:nvSpPr>
        <p:spPr>
          <a:xfrm>
            <a:off x="772897" y="3286481"/>
            <a:ext cx="1592732" cy="1593145"/>
          </a:xfrm>
          <a:prstGeom prst="ellipse">
            <a:avLst/>
          </a:prstGeom>
          <a:noFill/>
          <a:ln w="50800">
            <a:solidFill>
              <a:srgbClr val="13A3F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62309" tIns="81152" rIns="162309" bIns="81152" rtlCol="0" anchor="ctr"/>
          <a:lstStyle/>
          <a:p>
            <a:pPr algn="ctr" defTabSz="1210945"/>
            <a:endParaRPr lang="en-US" sz="2300" dirty="0">
              <a:solidFill>
                <a:srgbClr val="080808"/>
              </a:solidFill>
              <a:latin typeface="宋体" panose="02010600030101010101" pitchFamily="2" charset="-122"/>
              <a:ea typeface="宋体" panose="02010600030101010101" pitchFamily="2" charset="-122"/>
              <a:cs typeface="Arial Regular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3098" y="3664593"/>
            <a:ext cx="733914" cy="836919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Oval 28"/>
          <p:cNvSpPr>
            <a:spLocks noChangeAspect="1"/>
          </p:cNvSpPr>
          <p:nvPr/>
        </p:nvSpPr>
        <p:spPr>
          <a:xfrm>
            <a:off x="3793689" y="3286481"/>
            <a:ext cx="1592732" cy="1593145"/>
          </a:xfrm>
          <a:prstGeom prst="ellipse">
            <a:avLst/>
          </a:prstGeom>
          <a:noFill/>
          <a:ln w="50800">
            <a:solidFill>
              <a:srgbClr val="ECAE1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62309" tIns="81152" rIns="162309" bIns="81152" rtlCol="0" anchor="ctr"/>
          <a:lstStyle/>
          <a:p>
            <a:pPr algn="ctr" defTabSz="1210945"/>
            <a:endParaRPr lang="en-US" sz="2300" dirty="0">
              <a:solidFill>
                <a:srgbClr val="080808"/>
              </a:solidFill>
              <a:latin typeface="宋体" panose="02010600030101010101" pitchFamily="2" charset="-122"/>
              <a:ea typeface="宋体" panose="02010600030101010101" pitchFamily="2" charset="-122"/>
              <a:cs typeface="Arial Regular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screen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53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202928" y="3801875"/>
            <a:ext cx="815838" cy="562356"/>
          </a:xfrm>
          <a:prstGeom prst="rect">
            <a:avLst/>
          </a:prstGeom>
        </p:spPr>
      </p:pic>
      <p:sp>
        <p:nvSpPr>
          <p:cNvPr id="30" name="Oval 29"/>
          <p:cNvSpPr>
            <a:spLocks noChangeAspect="1"/>
          </p:cNvSpPr>
          <p:nvPr/>
        </p:nvSpPr>
        <p:spPr>
          <a:xfrm>
            <a:off x="6814481" y="3286481"/>
            <a:ext cx="1592732" cy="1593145"/>
          </a:xfrm>
          <a:prstGeom prst="ellipse">
            <a:avLst/>
          </a:prstGeom>
          <a:noFill/>
          <a:ln w="50800">
            <a:solidFill>
              <a:srgbClr val="00C2B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62309" tIns="81152" rIns="162309" bIns="81152" rtlCol="0" anchor="ctr"/>
          <a:lstStyle/>
          <a:p>
            <a:pPr algn="ctr" defTabSz="1210945"/>
            <a:endParaRPr lang="en-US" sz="2300" dirty="0">
              <a:solidFill>
                <a:srgbClr val="080808"/>
              </a:solidFill>
              <a:latin typeface="宋体" panose="02010600030101010101" pitchFamily="2" charset="-122"/>
              <a:ea typeface="宋体" panose="02010600030101010101" pitchFamily="2" charset="-122"/>
              <a:cs typeface="Arial Regular" charset="0"/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9835272" y="3286481"/>
            <a:ext cx="1592732" cy="1593145"/>
            <a:chOff x="9611458" y="2531099"/>
            <a:chExt cx="1592731" cy="1593145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6" cstate="screen"/>
            <a:stretch>
              <a:fillRect/>
            </a:stretch>
          </p:blipFill>
          <p:spPr>
            <a:xfrm>
              <a:off x="10082598" y="3005123"/>
              <a:ext cx="650450" cy="645096"/>
            </a:xfrm>
            <a:prstGeom prst="rect">
              <a:avLst/>
            </a:prstGeom>
          </p:spPr>
        </p:pic>
        <p:sp>
          <p:nvSpPr>
            <p:cNvPr id="31" name="Oval 30"/>
            <p:cNvSpPr>
              <a:spLocks noChangeAspect="1"/>
            </p:cNvSpPr>
            <p:nvPr/>
          </p:nvSpPr>
          <p:spPr>
            <a:xfrm>
              <a:off x="9611458" y="2531099"/>
              <a:ext cx="1592731" cy="1593145"/>
            </a:xfrm>
            <a:prstGeom prst="ellipse">
              <a:avLst/>
            </a:prstGeom>
            <a:noFill/>
            <a:ln w="50800">
              <a:solidFill>
                <a:srgbClr val="F1595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62309" tIns="81152" rIns="162309" bIns="81152" rtlCol="0" anchor="ctr"/>
            <a:lstStyle/>
            <a:p>
              <a:pPr algn="ctr" defTabSz="1210945"/>
              <a:endParaRPr lang="en-US" sz="2300" dirty="0">
                <a:solidFill>
                  <a:schemeClr val="accent6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Arial Regular" charset="0"/>
              </a:endParaRPr>
            </a:p>
          </p:txBody>
        </p:sp>
      </p:grpSp>
      <p:pic>
        <p:nvPicPr>
          <p:cNvPr id="11" name="Picture 10"/>
          <p:cNvPicPr>
            <a:picLocks noChangeAspect="1"/>
          </p:cNvPicPr>
          <p:nvPr/>
        </p:nvPicPr>
        <p:blipFill>
          <a:blip r:embed="rId7" cstate="screen"/>
          <a:stretch>
            <a:fillRect/>
          </a:stretch>
        </p:blipFill>
        <p:spPr>
          <a:xfrm>
            <a:off x="13338842" y="3755151"/>
            <a:ext cx="627179" cy="655804"/>
          </a:xfrm>
          <a:prstGeom prst="rect">
            <a:avLst/>
          </a:prstGeom>
        </p:spPr>
      </p:pic>
      <p:sp>
        <p:nvSpPr>
          <p:cNvPr id="32" name="Oval 31"/>
          <p:cNvSpPr>
            <a:spLocks noChangeAspect="1"/>
          </p:cNvSpPr>
          <p:nvPr/>
        </p:nvSpPr>
        <p:spPr>
          <a:xfrm>
            <a:off x="12856066" y="3286481"/>
            <a:ext cx="1592732" cy="1593145"/>
          </a:xfrm>
          <a:prstGeom prst="ellipse">
            <a:avLst/>
          </a:prstGeom>
          <a:noFill/>
          <a:ln w="50800">
            <a:solidFill>
              <a:srgbClr val="31BC3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62309" tIns="81152" rIns="162309" bIns="81152" rtlCol="0" anchor="ctr"/>
          <a:lstStyle/>
          <a:p>
            <a:pPr algn="ctr" defTabSz="1210945"/>
            <a:endParaRPr lang="en-US" sz="2300" dirty="0">
              <a:solidFill>
                <a:schemeClr val="bg2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Arial Regular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800" spc="-49" dirty="0">
                <a:solidFill>
                  <a:srgbClr val="3C3C3B"/>
                </a:solidFill>
                <a:latin typeface="+mn-ea"/>
                <a:ea typeface="+mn-ea"/>
              </a:rPr>
              <a:t>Infor </a:t>
            </a:r>
            <a:r>
              <a:rPr lang="zh-CN" altLang="en-US" sz="4800" spc="-49" dirty="0">
                <a:solidFill>
                  <a:srgbClr val="3C3C3B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服务 </a:t>
            </a:r>
            <a:r>
              <a:rPr lang="en-US" altLang="zh-CN" sz="4800" spc="-49" dirty="0">
                <a:solidFill>
                  <a:srgbClr val="3C3C3B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– </a:t>
            </a:r>
            <a:r>
              <a:rPr lang="zh-CN" altLang="en-US" sz="4800" spc="-49" dirty="0">
                <a:solidFill>
                  <a:srgbClr val="3C3C3B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大中国区</a:t>
            </a:r>
            <a:endParaRPr lang="en-US" sz="4800" dirty="0">
              <a:solidFill>
                <a:srgbClr val="3C3C3B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custDataLst>
      <p:tags r:id="rId8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660059" y="0"/>
            <a:ext cx="7597529" cy="9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1906179" y="2674625"/>
            <a:ext cx="6450300" cy="5768020"/>
          </a:xfrm>
        </p:spPr>
        <p:txBody>
          <a:bodyPr/>
          <a:lstStyle/>
          <a:p>
            <a:pPr marL="0" indent="0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sz="2800" dirty="0"/>
              <a:t>三个目标：</a:t>
            </a:r>
            <a:endParaRPr lang="en-US" sz="2800" dirty="0"/>
          </a:p>
          <a:p>
            <a:pPr marL="854075" lvl="1" indent="-514350">
              <a:lnSpc>
                <a:spcPct val="90000"/>
              </a:lnSpc>
              <a:spcBef>
                <a:spcPct val="50000"/>
              </a:spcBef>
              <a:buFont typeface="+mj-lt"/>
              <a:buAutoNum type="arabicPeriod"/>
            </a:pPr>
            <a:r>
              <a:rPr lang="en-US" sz="2800" dirty="0" err="1"/>
              <a:t>确保我们的产品</a:t>
            </a:r>
            <a:r>
              <a:rPr lang="zh-CN" altLang="en-US" sz="2800" dirty="0"/>
              <a:t>基于以下方面实施</a:t>
            </a:r>
            <a:r>
              <a:rPr lang="en-US" sz="2800" dirty="0"/>
              <a:t>：</a:t>
            </a:r>
            <a:endParaRPr lang="en-US" sz="2800" dirty="0"/>
          </a:p>
          <a:p>
            <a:pPr marL="1373505" lvl="2" indent="-514350">
              <a:lnSpc>
                <a:spcPct val="90000"/>
              </a:lnSpc>
              <a:spcBef>
                <a:spcPct val="50000"/>
              </a:spcBef>
            </a:pPr>
            <a:r>
              <a:rPr lang="zh-CN" altLang="en-US" sz="2400" dirty="0"/>
              <a:t>最低</a:t>
            </a:r>
            <a:r>
              <a:rPr lang="en-US" sz="2400" dirty="0" err="1"/>
              <a:t>风险</a:t>
            </a:r>
            <a:endParaRPr lang="en-US" sz="2400" dirty="0"/>
          </a:p>
          <a:p>
            <a:pPr marL="1373505" lvl="2" indent="-514350">
              <a:lnSpc>
                <a:spcPct val="90000"/>
              </a:lnSpc>
              <a:spcBef>
                <a:spcPct val="50000"/>
              </a:spcBef>
            </a:pPr>
            <a:r>
              <a:rPr lang="zh-CN" altLang="en-US" sz="2400" dirty="0"/>
              <a:t>高成本效益</a:t>
            </a:r>
            <a:r>
              <a:rPr lang="en-US" sz="2400" dirty="0"/>
              <a:t>，并</a:t>
            </a:r>
            <a:endParaRPr lang="en-US" sz="2400" dirty="0"/>
          </a:p>
          <a:p>
            <a:pPr marL="1373505" lvl="2" indent="-514350">
              <a:lnSpc>
                <a:spcPct val="90000"/>
              </a:lnSpc>
              <a:spcBef>
                <a:spcPct val="50000"/>
              </a:spcBef>
            </a:pPr>
            <a:r>
              <a:rPr lang="zh-CN" altLang="en-US" sz="2400" dirty="0"/>
              <a:t>满足客户业务</a:t>
            </a:r>
            <a:r>
              <a:rPr lang="en-US" sz="2400" dirty="0" err="1"/>
              <a:t>目标</a:t>
            </a:r>
            <a:r>
              <a:rPr lang="en-US" sz="2400" dirty="0"/>
              <a:t> </a:t>
            </a:r>
            <a:endParaRPr lang="en-US" sz="2400" dirty="0"/>
          </a:p>
          <a:p>
            <a:pPr marL="854075" lvl="1" indent="-514350">
              <a:lnSpc>
                <a:spcPct val="90000"/>
              </a:lnSpc>
              <a:spcBef>
                <a:spcPct val="50000"/>
              </a:spcBef>
              <a:buFont typeface="+mj-lt"/>
              <a:buAutoNum type="arabicPeriod"/>
            </a:pPr>
            <a:r>
              <a:rPr lang="zh-CN" altLang="en-US" sz="2800" dirty="0"/>
              <a:t>通过方法论达致</a:t>
            </a:r>
            <a:r>
              <a:rPr lang="en-US" sz="2800" dirty="0" err="1"/>
              <a:t>价值实现</a:t>
            </a:r>
            <a:endParaRPr lang="en-US" sz="2800" dirty="0"/>
          </a:p>
          <a:p>
            <a:pPr marL="854075" lvl="1" indent="-514350">
              <a:lnSpc>
                <a:spcPct val="90000"/>
              </a:lnSpc>
              <a:spcBef>
                <a:spcPct val="50000"/>
              </a:spcBef>
              <a:buFont typeface="+mj-lt"/>
              <a:buAutoNum type="arabicPeriod"/>
            </a:pPr>
            <a:r>
              <a:rPr lang="en-US" sz="2800" dirty="0" err="1"/>
              <a:t>专为我们选择的垂直市场</a:t>
            </a:r>
            <a:r>
              <a:rPr lang="zh-CN" altLang="en-US" sz="2800" dirty="0"/>
              <a:t>而定制</a:t>
            </a:r>
            <a:endParaRPr lang="en-US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9509" y="489084"/>
            <a:ext cx="12448161" cy="1828800"/>
          </a:xfrm>
        </p:spPr>
        <p:txBody>
          <a:bodyPr/>
          <a:lstStyle/>
          <a:p>
            <a:r>
              <a:rPr lang="zh-CN" altLang="en-US" dirty="0"/>
              <a:t>愿景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8887744" y="1536200"/>
            <a:ext cx="5919810" cy="3675020"/>
            <a:chOff x="1655540" y="2670191"/>
            <a:chExt cx="5919810" cy="3675020"/>
          </a:xfrm>
        </p:grpSpPr>
        <p:sp>
          <p:nvSpPr>
            <p:cNvPr id="5" name="Rectangle 4"/>
            <p:cNvSpPr/>
            <p:nvPr/>
          </p:nvSpPr>
          <p:spPr>
            <a:xfrm>
              <a:off x="2972017" y="3205890"/>
              <a:ext cx="4603333" cy="31393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en-US" sz="3600" b="1" dirty="0" err="1">
                  <a:solidFill>
                    <a:schemeClr val="bg1"/>
                  </a:solidFill>
                </a:rPr>
                <a:t>Infor部署方法</a:t>
              </a:r>
              <a:r>
                <a:rPr lang="zh-CN" altLang="en-US" sz="3600" b="1" dirty="0">
                  <a:solidFill>
                    <a:schemeClr val="bg1"/>
                  </a:solidFill>
                </a:rPr>
                <a:t>的愿景</a:t>
              </a:r>
              <a:r>
                <a:rPr lang="en-US" sz="3600" b="1" dirty="0">
                  <a:solidFill>
                    <a:schemeClr val="bg1"/>
                  </a:solidFill>
                </a:rPr>
                <a:t> </a:t>
              </a:r>
              <a:r>
                <a:rPr lang="en-US" sz="3600" dirty="0">
                  <a:solidFill>
                    <a:schemeClr val="bg1"/>
                  </a:solidFill>
                </a:rPr>
                <a:t>是支持成功实施 </a:t>
              </a:r>
              <a:endParaRPr lang="en-US" sz="3600" dirty="0">
                <a:solidFill>
                  <a:schemeClr val="bg1"/>
                </a:solidFill>
              </a:endParaRPr>
            </a:p>
            <a:p>
              <a:pPr>
                <a:lnSpc>
                  <a:spcPct val="110000"/>
                </a:lnSpc>
              </a:pPr>
              <a:r>
                <a:rPr lang="zh-CN" altLang="en-US" sz="3600" dirty="0">
                  <a:solidFill>
                    <a:schemeClr val="bg1"/>
                  </a:solidFill>
                </a:rPr>
                <a:t>所有</a:t>
              </a:r>
              <a:r>
                <a:rPr lang="en-US" sz="3600" dirty="0" err="1">
                  <a:solidFill>
                    <a:schemeClr val="bg1"/>
                  </a:solidFill>
                </a:rPr>
                <a:t>Infor公司产品，随时随地</a:t>
              </a:r>
              <a:r>
                <a:rPr lang="en-US" sz="3600" dirty="0">
                  <a:solidFill>
                    <a:schemeClr val="bg1"/>
                  </a:solidFill>
                </a:rPr>
                <a:t> </a:t>
              </a:r>
              <a:endParaRPr lang="en-US" sz="3600" dirty="0">
                <a:solidFill>
                  <a:schemeClr val="bg1"/>
                </a:solidFill>
              </a:endParaRPr>
            </a:p>
            <a:p>
              <a:pPr>
                <a:lnSpc>
                  <a:spcPct val="110000"/>
                </a:lnSpc>
              </a:pPr>
              <a:r>
                <a:rPr lang="en-US" sz="3600" dirty="0" err="1">
                  <a:solidFill>
                    <a:schemeClr val="bg1"/>
                  </a:solidFill>
                </a:rPr>
                <a:t>在世界上</a:t>
              </a:r>
              <a:r>
                <a:rPr lang="zh-CN" altLang="en-US" sz="3600" dirty="0">
                  <a:solidFill>
                    <a:schemeClr val="bg1"/>
                  </a:solidFill>
                </a:rPr>
                <a:t>任何地方</a:t>
              </a:r>
              <a:r>
                <a:rPr lang="en-US" sz="3600" dirty="0">
                  <a:solidFill>
                    <a:schemeClr val="bg1"/>
                  </a:solidFill>
                </a:rPr>
                <a:t>。</a:t>
              </a:r>
              <a:endParaRPr lang="en-US" sz="3600" dirty="0">
                <a:solidFill>
                  <a:schemeClr val="bg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1655540" y="2670191"/>
              <a:ext cx="1628106" cy="30931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9500" b="1" dirty="0">
                  <a:solidFill>
                    <a:srgbClr val="13A3F7"/>
                  </a:solidFill>
                </a:rPr>
                <a:t>“</a:t>
              </a:r>
              <a:endParaRPr lang="en-US" sz="19500" dirty="0">
                <a:solidFill>
                  <a:srgbClr val="13A3F7"/>
                </a:solidFill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404" y="397775"/>
            <a:ext cx="12448161" cy="1828800"/>
          </a:xfrm>
        </p:spPr>
        <p:txBody>
          <a:bodyPr/>
          <a:lstStyle/>
          <a:p>
            <a:r>
              <a:rPr lang="en-AU" dirty="0" err="1"/>
              <a:t>方法论原则</a:t>
            </a:r>
            <a:endParaRPr lang="en-AU" dirty="0"/>
          </a:p>
        </p:txBody>
      </p:sp>
      <p:graphicFrame>
        <p:nvGraphicFramePr>
          <p:cNvPr id="3" name="Diagram 2"/>
          <p:cNvGraphicFramePr/>
          <p:nvPr/>
        </p:nvGraphicFramePr>
        <p:xfrm>
          <a:off x="2298522" y="823993"/>
          <a:ext cx="12294990" cy="82532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2378914" y="3512970"/>
            <a:ext cx="2732220" cy="196977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lvl="0"/>
            <a:r>
              <a:rPr lang="en-US" sz="3200" dirty="0" err="1">
                <a:solidFill>
                  <a:schemeClr val="bg2">
                    <a:lumMod val="50000"/>
                  </a:schemeClr>
                </a:solidFill>
              </a:rPr>
              <a:t>支持瀑布</a:t>
            </a:r>
            <a:r>
              <a:rPr lang="en-US" sz="3200" dirty="0">
                <a:solidFill>
                  <a:schemeClr val="bg2">
                    <a:lumMod val="50000"/>
                  </a:schemeClr>
                </a:solidFill>
              </a:rPr>
              <a:t>        </a:t>
            </a:r>
            <a:r>
              <a:rPr lang="en-US" sz="3200" dirty="0" err="1">
                <a:solidFill>
                  <a:schemeClr val="bg2">
                    <a:lumMod val="50000"/>
                  </a:schemeClr>
                </a:solidFill>
              </a:rPr>
              <a:t>和敏捷</a:t>
            </a:r>
            <a:endParaRPr lang="en-US" sz="3200" dirty="0">
              <a:solidFill>
                <a:schemeClr val="bg2">
                  <a:lumMod val="50000"/>
                </a:schemeClr>
              </a:solidFill>
            </a:endParaRPr>
          </a:p>
          <a:p>
            <a:pPr lvl="0"/>
            <a:r>
              <a:rPr lang="zh-CN" altLang="en-US" sz="3200" dirty="0">
                <a:solidFill>
                  <a:schemeClr val="bg2">
                    <a:lumMod val="50000"/>
                  </a:schemeClr>
                </a:solidFill>
              </a:rPr>
              <a:t>软件工程</a:t>
            </a:r>
            <a:endParaRPr lang="en-US" sz="3200" dirty="0">
              <a:solidFill>
                <a:schemeClr val="bg2">
                  <a:lumMod val="50000"/>
                </a:schemeClr>
              </a:solidFill>
            </a:endParaRPr>
          </a:p>
          <a:p>
            <a:endParaRPr lang="en-US" sz="32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5" name="Picture 4" descr="agile.p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6065" y="3810205"/>
            <a:ext cx="1138425" cy="9836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419009" y="1509478"/>
            <a:ext cx="2732220" cy="49244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lvl="0"/>
            <a:r>
              <a:rPr lang="zh-CN" altLang="en-US" sz="3200" dirty="0">
                <a:solidFill>
                  <a:srgbClr val="727272"/>
                </a:solidFill>
              </a:rPr>
              <a:t>针对</a:t>
            </a:r>
            <a:r>
              <a:rPr lang="en-US" sz="3200" dirty="0" err="1">
                <a:solidFill>
                  <a:srgbClr val="727272"/>
                </a:solidFill>
              </a:rPr>
              <a:t>垂直</a:t>
            </a:r>
            <a:r>
              <a:rPr lang="zh-CN" altLang="en-US" sz="3200" dirty="0">
                <a:solidFill>
                  <a:srgbClr val="727272"/>
                </a:solidFill>
              </a:rPr>
              <a:t>行业</a:t>
            </a:r>
            <a:endParaRPr lang="en-US" sz="3200" dirty="0">
              <a:solidFill>
                <a:srgbClr val="727272"/>
              </a:solidFill>
            </a:endParaRPr>
          </a:p>
        </p:txBody>
      </p:sp>
      <p:pic>
        <p:nvPicPr>
          <p:cNvPr id="7" name="Picture 6" descr="vertical.pn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1233" y="1687990"/>
            <a:ext cx="794306" cy="94032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740249" y="3813050"/>
            <a:ext cx="1745522" cy="147732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lvl="0" algn="r"/>
            <a:r>
              <a:rPr lang="zh-CN" altLang="en-US" sz="3200" dirty="0">
                <a:solidFill>
                  <a:srgbClr val="727272"/>
                </a:solidFill>
              </a:rPr>
              <a:t>专注于</a:t>
            </a:r>
            <a:endParaRPr lang="en-US" altLang="zh-CN" sz="3200" dirty="0">
              <a:solidFill>
                <a:srgbClr val="727272"/>
              </a:solidFill>
            </a:endParaRPr>
          </a:p>
          <a:p>
            <a:pPr lvl="0" algn="r"/>
            <a:r>
              <a:rPr lang="en-US" sz="3200" dirty="0" err="1">
                <a:solidFill>
                  <a:srgbClr val="727272"/>
                </a:solidFill>
              </a:rPr>
              <a:t>风险</a:t>
            </a:r>
            <a:r>
              <a:rPr lang="zh-CN" altLang="en-US" sz="3200" dirty="0">
                <a:solidFill>
                  <a:srgbClr val="727272"/>
                </a:solidFill>
              </a:rPr>
              <a:t>管控</a:t>
            </a:r>
            <a:endParaRPr lang="en-US" sz="3200" dirty="0">
              <a:solidFill>
                <a:srgbClr val="727272"/>
              </a:solidFill>
            </a:endParaRPr>
          </a:p>
          <a:p>
            <a:endParaRPr lang="en-US" sz="32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9" name="Picture 8" descr="alert 2.pn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8889" y="3813050"/>
            <a:ext cx="885606" cy="84522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726947" y="7264311"/>
            <a:ext cx="1745522" cy="147732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lvl="0" algn="r"/>
            <a:r>
              <a:rPr lang="en-US" sz="3200" dirty="0" err="1">
                <a:solidFill>
                  <a:srgbClr val="727272"/>
                </a:solidFill>
              </a:rPr>
              <a:t>业务流程驱动</a:t>
            </a:r>
            <a:endParaRPr lang="en-US" sz="3200" dirty="0">
              <a:solidFill>
                <a:srgbClr val="727272"/>
              </a:solidFill>
            </a:endParaRPr>
          </a:p>
          <a:p>
            <a:pPr algn="r"/>
            <a:endParaRPr lang="en-US" sz="3200" dirty="0">
              <a:solidFill>
                <a:srgbClr val="727272"/>
              </a:solidFill>
            </a:endParaRPr>
          </a:p>
        </p:txBody>
      </p:sp>
      <p:pic>
        <p:nvPicPr>
          <p:cNvPr id="11" name="Picture 10" descr="business-processes.png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9629" y="7297649"/>
            <a:ext cx="1010707" cy="99320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1392279" y="7531905"/>
            <a:ext cx="2732220" cy="98488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lvl="0"/>
            <a:r>
              <a:rPr lang="zh-CN" altLang="en-US" sz="3200" dirty="0">
                <a:solidFill>
                  <a:srgbClr val="727272"/>
                </a:solidFill>
              </a:rPr>
              <a:t>基于</a:t>
            </a:r>
            <a:r>
              <a:rPr lang="en-US" sz="3200" dirty="0" err="1">
                <a:solidFill>
                  <a:srgbClr val="727272"/>
                </a:solidFill>
              </a:rPr>
              <a:t>行业标准</a:t>
            </a:r>
            <a:r>
              <a:rPr lang="en-US" sz="3200" dirty="0">
                <a:solidFill>
                  <a:srgbClr val="727272"/>
                </a:solidFill>
              </a:rPr>
              <a:t> </a:t>
            </a:r>
            <a:endParaRPr lang="en-US" sz="3200" dirty="0">
              <a:solidFill>
                <a:srgbClr val="727272"/>
              </a:solidFill>
            </a:endParaRPr>
          </a:p>
          <a:p>
            <a:endParaRPr lang="en-US" sz="3200" dirty="0">
              <a:solidFill>
                <a:srgbClr val="727272"/>
              </a:solidFill>
            </a:endParaRPr>
          </a:p>
        </p:txBody>
      </p:sp>
      <p:pic>
        <p:nvPicPr>
          <p:cNvPr id="13" name="Picture 12" descr="Checklist 2.png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9087" y="7176709"/>
            <a:ext cx="647393" cy="104846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3195619" y="1308515"/>
            <a:ext cx="8793674" cy="1071293"/>
          </a:xfrm>
          <a:prstGeom prst="rightArrow">
            <a:avLst/>
          </a:prstGeom>
          <a:gradFill flip="none" rotWithShape="1">
            <a:gsLst>
              <a:gs pos="100000">
                <a:schemeClr val="accent6"/>
              </a:gs>
              <a:gs pos="0">
                <a:schemeClr val="accent1">
                  <a:lumMod val="45000"/>
                  <a:lumOff val="55000"/>
                </a:schemeClr>
              </a:gs>
              <a:gs pos="14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  <a:effectLst>
            <a:glow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19893" name="Rectangle 21"/>
          <p:cNvSpPr>
            <a:spLocks noChangeArrowheads="1"/>
          </p:cNvSpPr>
          <p:nvPr/>
        </p:nvSpPr>
        <p:spPr bwMode="auto">
          <a:xfrm>
            <a:off x="1830794" y="1627311"/>
            <a:ext cx="1289043" cy="928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8609" tIns="53352" rIns="108609" bIns="53352">
            <a:spAutoFit/>
          </a:bodyPr>
          <a:lstStyle>
            <a:lvl1pPr algn="l" defTabSz="6858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14350" algn="l" defTabSz="6858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28700" algn="l" defTabSz="6858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43050" algn="l" defTabSz="6858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algn="l" defTabSz="6858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defTabSz="685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defTabSz="685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defTabSz="685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defTabSz="685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GB" altLang="en-US" sz="2665" b="1" i="1" dirty="0">
                <a:latin typeface="宋体" panose="02010600030101010101" pitchFamily="2" charset="-122"/>
                <a:ea typeface="宋体" panose="02010600030101010101" pitchFamily="2" charset="-122"/>
              </a:rPr>
              <a:t>Infor</a:t>
            </a:r>
            <a:br>
              <a:rPr lang="en-GB" altLang="en-US" sz="2665" b="1" i="1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endParaRPr lang="en-GB" altLang="en-US" sz="2665" b="1" i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19894" name="Rectangle 22"/>
          <p:cNvSpPr>
            <a:spLocks noChangeArrowheads="1"/>
          </p:cNvSpPr>
          <p:nvPr/>
        </p:nvSpPr>
        <p:spPr bwMode="auto">
          <a:xfrm>
            <a:off x="11999439" y="1308515"/>
            <a:ext cx="3266539" cy="969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8609" tIns="53352" rIns="108609" bIns="53352">
            <a:spAutoFit/>
          </a:bodyPr>
          <a:lstStyle>
            <a:lvl1pPr algn="l" defTabSz="6858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14350" algn="l" defTabSz="6858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28700" algn="l" defTabSz="6858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43050" algn="l" defTabSz="6858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algn="l" defTabSz="6858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defTabSz="685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defTabSz="685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defTabSz="685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defTabSz="685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zh-CN" altLang="en-US" sz="2800" b="1" i="1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长</a:t>
            </a:r>
            <a:r>
              <a:rPr lang="zh-CN" altLang="en-US" sz="2800" b="1" i="1" dirty="0" smtClean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春一汽国际物流</a:t>
            </a:r>
            <a:r>
              <a:rPr lang="zh-CN" altLang="en-GB" sz="2800" b="1" i="1" dirty="0" smtClean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lang="zh-CN" altLang="en-US" sz="2800" b="1" i="1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项目团队</a:t>
            </a:r>
            <a:endParaRPr lang="zh-CN" altLang="en-GB" sz="2800" b="1" i="1" dirty="0">
              <a:latin typeface="宋体" panose="02010600030101010101" pitchFamily="2" charset="-122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719895" name="Rectangle 23"/>
          <p:cNvSpPr>
            <a:spLocks noChangeArrowheads="1"/>
          </p:cNvSpPr>
          <p:nvPr/>
        </p:nvSpPr>
        <p:spPr bwMode="auto">
          <a:xfrm>
            <a:off x="4666043" y="2161582"/>
            <a:ext cx="7672916" cy="529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8609" tIns="53352" rIns="108609" bIns="53352"/>
          <a:lstStyle>
            <a:lvl1pPr algn="l" defTabSz="6858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14350" algn="l" defTabSz="6858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28700" algn="l" defTabSz="6858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43050" algn="l" defTabSz="6858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algn="l" defTabSz="6858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defTabSz="685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defTabSz="685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defTabSz="685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defTabSz="685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GB" altLang="en-US" sz="935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19896" name="Rectangle 24"/>
          <p:cNvSpPr>
            <a:spLocks noChangeArrowheads="1"/>
          </p:cNvSpPr>
          <p:nvPr/>
        </p:nvSpPr>
        <p:spPr bwMode="auto">
          <a:xfrm>
            <a:off x="6216779" y="1577383"/>
            <a:ext cx="3657600" cy="5181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8609" tIns="53352" rIns="108609" bIns="53352">
            <a:spAutoFit/>
          </a:bodyPr>
          <a:lstStyle>
            <a:lvl1pPr algn="l" defTabSz="6858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14350" algn="l" defTabSz="6858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28700" algn="l" defTabSz="6858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43050" algn="l" defTabSz="6858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algn="l" defTabSz="6858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defTabSz="685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defTabSz="685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defTabSz="685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defTabSz="685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GB" sz="2665" b="1" i="1" dirty="0">
                <a:latin typeface="宋体" panose="02010600030101010101" pitchFamily="2" charset="-122"/>
                <a:ea typeface="宋体" panose="02010600030101010101" pitchFamily="2" charset="-122"/>
              </a:rPr>
              <a:t>　　</a:t>
            </a:r>
            <a:r>
              <a:rPr lang="zh-CN" altLang="en-US" sz="2665" b="1" i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知</a:t>
            </a:r>
            <a:r>
              <a:rPr lang="zh-CN" altLang="en-US" sz="2665" b="1" i="1" dirty="0">
                <a:latin typeface="宋体" panose="02010600030101010101" pitchFamily="2" charset="-122"/>
                <a:ea typeface="宋体" panose="02010600030101010101" pitchFamily="2" charset="-122"/>
              </a:rPr>
              <a:t>识</a:t>
            </a:r>
            <a:endParaRPr lang="zh-CN" altLang="en-GB" sz="2665" b="1" i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719906" name="Group 34"/>
          <p:cNvGrpSpPr/>
          <p:nvPr/>
        </p:nvGrpSpPr>
        <p:grpSpPr bwMode="auto">
          <a:xfrm>
            <a:off x="1275080" y="2379980"/>
            <a:ext cx="13359189" cy="6156325"/>
            <a:chOff x="768" y="1413"/>
            <a:chExt cx="4041" cy="2377"/>
          </a:xfrm>
        </p:grpSpPr>
        <p:sp>
          <p:nvSpPr>
            <p:cNvPr id="719874" name="Rectangle 2"/>
            <p:cNvSpPr>
              <a:spLocks noChangeArrowheads="1"/>
            </p:cNvSpPr>
            <p:nvPr/>
          </p:nvSpPr>
          <p:spPr bwMode="auto">
            <a:xfrm>
              <a:off x="1758" y="1760"/>
              <a:ext cx="3051" cy="732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rgbClr val="CECECE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5271" tIns="47636" rIns="95271" bIns="47636" anchor="b"/>
            <a:lstStyle>
              <a:lvl1pPr algn="l" defTabSz="7239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61950" algn="l" defTabSz="7239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723900" algn="l" defTabSz="7239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085850" algn="l" defTabSz="7239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449705" algn="l" defTabSz="7239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1906905" defTabSz="7239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364105" defTabSz="7239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2821305" defTabSz="7239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278505" defTabSz="7239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ts val="3000"/>
                </a:lnSpc>
              </a:pPr>
              <a:r>
                <a:rPr lang="en-GB" altLang="en-US" sz="2535" b="1">
                  <a:solidFill>
                    <a:schemeClr val="bg2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Project Approach</a:t>
              </a:r>
              <a:br>
                <a:rPr lang="en-GB" altLang="en-US" sz="2535" b="1">
                  <a:solidFill>
                    <a:schemeClr val="bg2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</a:br>
              <a:br>
                <a:rPr lang="en-GB" altLang="en-US" sz="2535" b="1">
                  <a:solidFill>
                    <a:schemeClr val="bg2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</a:br>
              <a:r>
                <a:rPr lang="en-GB" altLang="en-US" sz="2535" b="1">
                  <a:solidFill>
                    <a:schemeClr val="bg2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Methodology</a:t>
              </a:r>
              <a:endParaRPr lang="en-GB" altLang="en-US" sz="2535" b="1">
                <a:solidFill>
                  <a:schemeClr val="bg2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719875" name="Rectangle 3"/>
            <p:cNvSpPr>
              <a:spLocks noChangeArrowheads="1"/>
            </p:cNvSpPr>
            <p:nvPr/>
          </p:nvSpPr>
          <p:spPr bwMode="auto">
            <a:xfrm>
              <a:off x="776" y="1413"/>
              <a:ext cx="1502" cy="2024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rgbClr val="000000"/>
              </a:solidFill>
              <a:miter lim="800000"/>
            </a:ln>
            <a:effectLst>
              <a:outerShdw dist="53882" dir="2700000" algn="ctr" rotWithShape="0">
                <a:srgbClr val="000000"/>
              </a:outerShdw>
            </a:effectLst>
          </p:spPr>
          <p:txBody>
            <a:bodyPr wrap="none" anchor="ctr"/>
            <a:lstStyle/>
            <a:p>
              <a:endParaRPr lang="en-US" sz="3865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719876" name="Rectangle 4"/>
            <p:cNvSpPr>
              <a:spLocks noChangeArrowheads="1"/>
            </p:cNvSpPr>
            <p:nvPr/>
          </p:nvSpPr>
          <p:spPr bwMode="auto">
            <a:xfrm>
              <a:off x="2110" y="1413"/>
              <a:ext cx="1568" cy="2024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</a:ln>
            <a:effectLst>
              <a:outerShdw dist="53882" dir="2700000" algn="ctr" rotWithShape="0">
                <a:srgbClr val="000000"/>
              </a:outerShdw>
            </a:effectLst>
          </p:spPr>
          <p:txBody>
            <a:bodyPr wrap="none" anchor="ctr"/>
            <a:lstStyle/>
            <a:p>
              <a:endParaRPr lang="en-US" sz="3865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719877" name="Rectangle 5"/>
            <p:cNvSpPr>
              <a:spLocks noChangeArrowheads="1"/>
            </p:cNvSpPr>
            <p:nvPr/>
          </p:nvSpPr>
          <p:spPr bwMode="auto">
            <a:xfrm>
              <a:off x="3437" y="1413"/>
              <a:ext cx="1336" cy="2024"/>
            </a:xfrm>
            <a:prstGeom prst="rect">
              <a:avLst/>
            </a:prstGeom>
            <a:solidFill>
              <a:srgbClr val="00B050"/>
            </a:solidFill>
            <a:ln w="12700">
              <a:solidFill>
                <a:srgbClr val="000000"/>
              </a:solidFill>
              <a:miter lim="800000"/>
            </a:ln>
            <a:effectLst>
              <a:outerShdw dist="53882" dir="2700000" algn="ctr" rotWithShape="0">
                <a:srgbClr val="000000"/>
              </a:outerShdw>
            </a:effectLst>
          </p:spPr>
          <p:txBody>
            <a:bodyPr wrap="none" anchor="ctr"/>
            <a:lstStyle/>
            <a:p>
              <a:endParaRPr lang="en-US" sz="3865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719878" name="Rectangle 6"/>
            <p:cNvSpPr>
              <a:spLocks noChangeArrowheads="1"/>
            </p:cNvSpPr>
            <p:nvPr/>
          </p:nvSpPr>
          <p:spPr bwMode="auto">
            <a:xfrm>
              <a:off x="1735" y="1498"/>
              <a:ext cx="788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7176" tIns="49541" rIns="97176" bIns="49541">
              <a:spAutoFit/>
            </a:bodyPr>
            <a:lstStyle>
              <a:lvl1pPr algn="l" defTabSz="7239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61950" algn="l" defTabSz="7239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723900" algn="l" defTabSz="7239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085850" algn="l" defTabSz="7239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449705" algn="l" defTabSz="7239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1906905" defTabSz="7239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364105" defTabSz="7239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2821305" defTabSz="7239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278505" defTabSz="7239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zh-CN" altLang="en-US" sz="2800" b="1" dirty="0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核心构建与试</a:t>
              </a:r>
              <a:r>
                <a:rPr lang="zh-CN" altLang="en-US" sz="2800" b="1" dirty="0" smtClean="0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点</a:t>
              </a:r>
              <a:endParaRPr lang="en-GB" altLang="zh-CN" sz="28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719879" name="AutoShape 7"/>
            <p:cNvSpPr>
              <a:spLocks noChangeArrowheads="1"/>
            </p:cNvSpPr>
            <p:nvPr/>
          </p:nvSpPr>
          <p:spPr bwMode="auto">
            <a:xfrm>
              <a:off x="768" y="1413"/>
              <a:ext cx="3984" cy="2016"/>
            </a:xfrm>
            <a:prstGeom prst="rtTriangle">
              <a:avLst/>
            </a:prstGeom>
            <a:solidFill>
              <a:schemeClr val="bg2">
                <a:alpha val="50000"/>
              </a:schemeClr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865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719880" name="Line 8"/>
            <p:cNvSpPr>
              <a:spLocks noChangeShapeType="1"/>
            </p:cNvSpPr>
            <p:nvPr/>
          </p:nvSpPr>
          <p:spPr bwMode="auto">
            <a:xfrm>
              <a:off x="770" y="1418"/>
              <a:ext cx="3991" cy="201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865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719881" name="Rectangle 9"/>
            <p:cNvSpPr>
              <a:spLocks noChangeArrowheads="1"/>
            </p:cNvSpPr>
            <p:nvPr/>
          </p:nvSpPr>
          <p:spPr bwMode="auto">
            <a:xfrm>
              <a:off x="828" y="1867"/>
              <a:ext cx="2609" cy="3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7176" tIns="49541" rIns="97176" bIns="49541">
              <a:spAutoFit/>
            </a:bodyPr>
            <a:lstStyle>
              <a:lvl1pPr algn="l" defTabSz="7239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61950" algn="l" defTabSz="7239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723900" algn="l" defTabSz="7239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085850" algn="l" defTabSz="7239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449705" algn="l" defTabSz="7239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1906905" defTabSz="7239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364105" defTabSz="7239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2821305" defTabSz="7239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278505" defTabSz="7239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zh-CN" altLang="en-US" sz="2800" b="1" dirty="0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业务流程咨询、系统设计、技能传授、指导、辅导</a:t>
              </a:r>
              <a:br>
                <a:rPr lang="en-US" altLang="zh-TW" sz="2800" b="1" dirty="0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</a:br>
              <a:endParaRPr lang="en-GB" altLang="zh-CN" sz="24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719882" name="Line 10"/>
            <p:cNvSpPr>
              <a:spLocks noChangeShapeType="1"/>
            </p:cNvSpPr>
            <p:nvPr/>
          </p:nvSpPr>
          <p:spPr bwMode="auto">
            <a:xfrm flipV="1">
              <a:off x="797" y="2025"/>
              <a:ext cx="3943" cy="3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lg" len="lg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865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719897" name="Rectangle 25"/>
            <p:cNvSpPr>
              <a:spLocks noChangeArrowheads="1"/>
            </p:cNvSpPr>
            <p:nvPr/>
          </p:nvSpPr>
          <p:spPr bwMode="auto">
            <a:xfrm>
              <a:off x="3087" y="2448"/>
              <a:ext cx="1623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7176" tIns="49541" rIns="97176" bIns="49541">
              <a:spAutoFit/>
            </a:bodyPr>
            <a:lstStyle>
              <a:lvl1pPr algn="l" defTabSz="7239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61950" algn="l" defTabSz="7239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723900" algn="l" defTabSz="7239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085850" algn="l" defTabSz="7239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449705" algn="l" defTabSz="7239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1906905" defTabSz="7239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364105" defTabSz="7239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2821305" defTabSz="7239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278505" defTabSz="7239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/>
              <a:r>
                <a:rPr lang="zh-CN" altLang="en-US" sz="2800" b="1" dirty="0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配置、数据迁移、用户培训与支</a:t>
              </a:r>
              <a:r>
                <a:rPr lang="zh-CN" altLang="en-US" sz="2800" b="1" dirty="0" smtClean="0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持</a:t>
              </a:r>
              <a:endParaRPr lang="en-US" altLang="zh-TW" sz="28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719883" name="Line 11"/>
            <p:cNvSpPr>
              <a:spLocks noChangeShapeType="1"/>
            </p:cNvSpPr>
            <p:nvPr/>
          </p:nvSpPr>
          <p:spPr bwMode="auto">
            <a:xfrm flipV="1">
              <a:off x="2112" y="2628"/>
              <a:ext cx="26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lg" len="lg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865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grpSp>
          <p:nvGrpSpPr>
            <p:cNvPr id="719884" name="Group 12"/>
            <p:cNvGrpSpPr/>
            <p:nvPr/>
          </p:nvGrpSpPr>
          <p:grpSpPr bwMode="auto">
            <a:xfrm>
              <a:off x="1190" y="2875"/>
              <a:ext cx="3354" cy="848"/>
              <a:chOff x="1190" y="3127"/>
              <a:chExt cx="3354" cy="848"/>
            </a:xfrm>
          </p:grpSpPr>
          <p:sp>
            <p:nvSpPr>
              <p:cNvPr id="719885" name="Rectangle 13"/>
              <p:cNvSpPr>
                <a:spLocks noChangeArrowheads="1"/>
              </p:cNvSpPr>
              <p:nvPr/>
            </p:nvSpPr>
            <p:spPr bwMode="auto">
              <a:xfrm>
                <a:off x="1190" y="3127"/>
                <a:ext cx="455" cy="2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97176" tIns="49541" rIns="97176" bIns="49541">
                <a:spAutoFit/>
              </a:bodyPr>
              <a:lstStyle>
                <a:lvl1pPr algn="l" defTabSz="7239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361950" algn="l" defTabSz="7239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723900" algn="l" defTabSz="7239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085850" algn="l" defTabSz="7239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449705" algn="l" defTabSz="7239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1906905" defTabSz="7239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364105" defTabSz="7239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2821305" defTabSz="7239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278505" defTabSz="7239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zh-CN" sz="2135" b="1" dirty="0">
                    <a:solidFill>
                      <a:schemeClr val="bg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INFOR </a:t>
                </a:r>
                <a:r>
                  <a:rPr lang="zh-CN" altLang="en-US" sz="2135" b="1" dirty="0">
                    <a:solidFill>
                      <a:schemeClr val="bg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顾</a:t>
                </a:r>
                <a:r>
                  <a:rPr lang="zh-CN" altLang="en-US" sz="2135" b="1" dirty="0" smtClean="0">
                    <a:solidFill>
                      <a:schemeClr val="bg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问</a:t>
                </a:r>
                <a:endParaRPr lang="en-US" altLang="zh-CN" sz="2135" b="1" dirty="0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719886" name="Rectangle 14"/>
              <p:cNvSpPr>
                <a:spLocks noChangeArrowheads="1"/>
              </p:cNvSpPr>
              <p:nvPr/>
            </p:nvSpPr>
            <p:spPr bwMode="auto">
              <a:xfrm>
                <a:off x="2500" y="3145"/>
                <a:ext cx="573" cy="47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97176" tIns="49541" rIns="97176" bIns="49541">
                <a:spAutoFit/>
              </a:bodyPr>
              <a:lstStyle>
                <a:lvl1pPr algn="l" defTabSz="7239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361950" algn="l" defTabSz="7239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723900" algn="l" defTabSz="7239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085850" algn="l" defTabSz="7239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449705" algn="l" defTabSz="7239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1906905" defTabSz="7239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364105" defTabSz="7239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2821305" defTabSz="7239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278505" defTabSz="7239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zh-TW" altLang="en-US" sz="2135" b="1" dirty="0">
                    <a:solidFill>
                      <a:schemeClr val="bg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客戶 </a:t>
                </a:r>
                <a:r>
                  <a:rPr lang="zh-CN" altLang="en-US" sz="2135" b="1" dirty="0">
                    <a:solidFill>
                      <a:schemeClr val="bg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项目团</a:t>
                </a:r>
                <a:r>
                  <a:rPr lang="zh-CN" altLang="en-US" sz="2135" b="1" dirty="0" smtClean="0">
                    <a:solidFill>
                      <a:schemeClr val="bg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队</a:t>
                </a:r>
                <a:endParaRPr lang="en-GB" altLang="zh-CN" sz="2135" b="1" dirty="0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719887" name="Rectangle 15"/>
              <p:cNvSpPr>
                <a:spLocks noChangeArrowheads="1"/>
              </p:cNvSpPr>
              <p:nvPr/>
            </p:nvSpPr>
            <p:spPr bwMode="auto">
              <a:xfrm>
                <a:off x="4170" y="3158"/>
                <a:ext cx="374" cy="81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97176" tIns="49541" rIns="97176" bIns="49541">
                <a:spAutoFit/>
              </a:bodyPr>
              <a:lstStyle>
                <a:lvl1pPr algn="l" defTabSz="7239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361950" algn="l" defTabSz="7239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723900" algn="l" defTabSz="7239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085850" algn="l" defTabSz="7239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449705" algn="l" defTabSz="7239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1906905" defTabSz="7239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364105" defTabSz="7239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2821305" defTabSz="7239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278505" defTabSz="7239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zh-TW" altLang="en-US" sz="2135" b="1" dirty="0">
                    <a:solidFill>
                      <a:schemeClr val="bg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最終用</a:t>
                </a:r>
                <a:r>
                  <a:rPr lang="zh-TW" altLang="en-US" sz="2135" b="1" dirty="0" smtClean="0">
                    <a:solidFill>
                      <a:schemeClr val="bg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戶</a:t>
                </a:r>
                <a:endParaRPr lang="en-US" altLang="zh-CN" sz="2135" b="1" dirty="0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719888" name="Line 16"/>
              <p:cNvSpPr>
                <a:spLocks noChangeShapeType="1"/>
              </p:cNvSpPr>
              <p:nvPr/>
            </p:nvSpPr>
            <p:spPr bwMode="auto">
              <a:xfrm>
                <a:off x="1961" y="3211"/>
                <a:ext cx="31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w="lg" len="lg"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3865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719889" name="Line 17"/>
              <p:cNvSpPr>
                <a:spLocks noChangeShapeType="1"/>
              </p:cNvSpPr>
              <p:nvPr/>
            </p:nvSpPr>
            <p:spPr bwMode="auto">
              <a:xfrm>
                <a:off x="3288" y="3211"/>
                <a:ext cx="313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w="lg" len="lg"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3865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719898" name="Rectangle 26"/>
            <p:cNvSpPr>
              <a:spLocks noChangeArrowheads="1"/>
            </p:cNvSpPr>
            <p:nvPr/>
          </p:nvSpPr>
          <p:spPr bwMode="auto">
            <a:xfrm>
              <a:off x="3201" y="1498"/>
              <a:ext cx="914" cy="2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7176" tIns="49541" rIns="97176" bIns="49541">
              <a:spAutoFit/>
            </a:bodyPr>
            <a:lstStyle>
              <a:lvl1pPr algn="l" defTabSz="7239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61950" algn="l" defTabSz="7239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723900" algn="l" defTabSz="7239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085850" algn="l" defTabSz="7239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449705" algn="l" defTabSz="7239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1906905" defTabSz="7239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364105" defTabSz="7239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2821305" defTabSz="7239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278505" defTabSz="7239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zh-CN" altLang="en-US" sz="2800" b="1" dirty="0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后续推</a:t>
              </a:r>
              <a:r>
                <a:rPr lang="zh-CN" altLang="en-US" sz="2800" b="1" dirty="0" smtClean="0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广</a:t>
              </a:r>
              <a:endParaRPr lang="en-US" altLang="zh-CN" sz="28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719899" name="Rectangle 27"/>
            <p:cNvSpPr>
              <a:spLocks noChangeArrowheads="1"/>
            </p:cNvSpPr>
            <p:nvPr/>
          </p:nvSpPr>
          <p:spPr bwMode="auto">
            <a:xfrm>
              <a:off x="785" y="3419"/>
              <a:ext cx="3999" cy="371"/>
            </a:xfrm>
            <a:prstGeom prst="rect">
              <a:avLst/>
            </a:prstGeom>
            <a:noFill/>
            <a:ln w="57150" algn="ctr">
              <a:solidFill>
                <a:srgbClr val="5B667A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folHlink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865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719900" name="AutoShape 28"/>
            <p:cNvSpPr>
              <a:spLocks noChangeArrowheads="1"/>
            </p:cNvSpPr>
            <p:nvPr/>
          </p:nvSpPr>
          <p:spPr bwMode="auto">
            <a:xfrm>
              <a:off x="870" y="3498"/>
              <a:ext cx="635" cy="227"/>
            </a:xfrm>
            <a:prstGeom prst="roundRect">
              <a:avLst>
                <a:gd name="adj" fmla="val 20088"/>
              </a:avLst>
            </a:prstGeom>
            <a:noFill/>
            <a:ln w="12700">
              <a:solidFill>
                <a:srgbClr val="13A3F7"/>
              </a:solidFill>
              <a:rou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/>
              <a:r>
                <a:rPr lang="zh-CN" altLang="en-US" sz="2100" b="1" dirty="0" smtClean="0">
                  <a:solidFill>
                    <a:srgbClr val="13A3F7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启</a:t>
              </a:r>
              <a:r>
                <a:rPr lang="zh-CN" altLang="en-US" sz="2100" b="1" dirty="0">
                  <a:solidFill>
                    <a:srgbClr val="13A3F7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动</a:t>
              </a:r>
              <a:endParaRPr lang="zh-TW" altLang="en-US" sz="2100" dirty="0">
                <a:solidFill>
                  <a:srgbClr val="13A3F7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719901" name="AutoShape 29"/>
            <p:cNvSpPr>
              <a:spLocks noChangeArrowheads="1"/>
            </p:cNvSpPr>
            <p:nvPr/>
          </p:nvSpPr>
          <p:spPr bwMode="auto">
            <a:xfrm>
              <a:off x="1664" y="3498"/>
              <a:ext cx="635" cy="227"/>
            </a:xfrm>
            <a:prstGeom prst="roundRect">
              <a:avLst>
                <a:gd name="adj" fmla="val 20088"/>
              </a:avLst>
            </a:prstGeom>
            <a:noFill/>
            <a:ln w="12700">
              <a:solidFill>
                <a:srgbClr val="3341CC"/>
              </a:solidFill>
              <a:rou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1" hangingPunct="1"/>
              <a:r>
                <a:rPr lang="zh-TW" altLang="en-US" sz="2100" b="1" dirty="0" smtClean="0">
                  <a:solidFill>
                    <a:srgbClr val="3341CC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精</a:t>
              </a:r>
              <a:r>
                <a:rPr lang="zh-TW" altLang="en-US" sz="2100" b="1" dirty="0">
                  <a:solidFill>
                    <a:srgbClr val="3341CC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化</a:t>
              </a:r>
              <a:endParaRPr lang="zh-CN" altLang="en-US" sz="2100" b="1" dirty="0">
                <a:solidFill>
                  <a:srgbClr val="3341CC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719902" name="AutoShape 30"/>
            <p:cNvSpPr>
              <a:spLocks noChangeArrowheads="1"/>
            </p:cNvSpPr>
            <p:nvPr/>
          </p:nvSpPr>
          <p:spPr bwMode="auto">
            <a:xfrm>
              <a:off x="2469" y="3498"/>
              <a:ext cx="635" cy="227"/>
            </a:xfrm>
            <a:prstGeom prst="roundRect">
              <a:avLst>
                <a:gd name="adj" fmla="val 20088"/>
              </a:avLst>
            </a:prstGeom>
            <a:noFill/>
            <a:ln w="12700">
              <a:solidFill>
                <a:srgbClr val="2DB329"/>
              </a:solidFill>
              <a:rou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1" hangingPunct="1"/>
              <a:r>
                <a:rPr lang="zh-CN" altLang="en-US" sz="2100" b="1" dirty="0" smtClean="0">
                  <a:solidFill>
                    <a:srgbClr val="2DB329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构</a:t>
              </a:r>
              <a:r>
                <a:rPr lang="zh-CN" altLang="en-US" sz="2100" b="1" dirty="0">
                  <a:solidFill>
                    <a:srgbClr val="2DB329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建</a:t>
              </a:r>
              <a:endParaRPr lang="zh-CN" altLang="en-US" sz="2100" b="1" dirty="0">
                <a:solidFill>
                  <a:srgbClr val="2DB329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719903" name="AutoShape 31"/>
            <p:cNvSpPr>
              <a:spLocks noChangeArrowheads="1"/>
            </p:cNvSpPr>
            <p:nvPr/>
          </p:nvSpPr>
          <p:spPr bwMode="auto">
            <a:xfrm>
              <a:off x="3252" y="3498"/>
              <a:ext cx="635" cy="227"/>
            </a:xfrm>
            <a:prstGeom prst="roundRect">
              <a:avLst>
                <a:gd name="adj" fmla="val 20088"/>
              </a:avLst>
            </a:prstGeom>
            <a:noFill/>
            <a:ln w="12700">
              <a:solidFill>
                <a:srgbClr val="FFAA00"/>
              </a:solidFill>
              <a:rou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1" hangingPunct="1"/>
              <a:r>
                <a:rPr lang="zh-TW" altLang="en-US" sz="2100" b="1" dirty="0" smtClean="0">
                  <a:solidFill>
                    <a:srgbClr val="FFAA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部</a:t>
              </a:r>
              <a:r>
                <a:rPr lang="zh-TW" altLang="en-US" sz="2100" b="1" dirty="0">
                  <a:solidFill>
                    <a:srgbClr val="FFAA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署</a:t>
              </a:r>
              <a:endParaRPr lang="zh-CN" altLang="en-US" sz="2100" b="1" dirty="0">
                <a:solidFill>
                  <a:srgbClr val="FFAA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719904" name="AutoShape 32"/>
            <p:cNvSpPr>
              <a:spLocks noChangeArrowheads="1"/>
            </p:cNvSpPr>
            <p:nvPr/>
          </p:nvSpPr>
          <p:spPr bwMode="auto">
            <a:xfrm>
              <a:off x="4046" y="3498"/>
              <a:ext cx="635" cy="227"/>
            </a:xfrm>
            <a:prstGeom prst="roundRect">
              <a:avLst>
                <a:gd name="adj" fmla="val 20088"/>
              </a:avLst>
            </a:prstGeom>
            <a:noFill/>
            <a:ln w="12700">
              <a:solidFill>
                <a:srgbClr val="FF6400"/>
              </a:solidFill>
              <a:rou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1" hangingPunct="1"/>
              <a:r>
                <a:rPr lang="zh-CN" altLang="en-US" sz="2100" b="1" dirty="0" smtClean="0">
                  <a:solidFill>
                    <a:srgbClr val="FF64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优</a:t>
              </a:r>
              <a:r>
                <a:rPr lang="zh-CN" altLang="en-US" sz="2100" b="1" dirty="0">
                  <a:solidFill>
                    <a:srgbClr val="FF64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化</a:t>
              </a:r>
              <a:endParaRPr lang="zh-CN" altLang="en-US" sz="2100" b="1" dirty="0">
                <a:solidFill>
                  <a:srgbClr val="FF64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719905" name="Rectangle 33"/>
          <p:cNvSpPr>
            <a:spLocks noGrp="1" noChangeArrowheads="1"/>
          </p:cNvSpPr>
          <p:nvPr>
            <p:ph type="title"/>
          </p:nvPr>
        </p:nvSpPr>
        <p:spPr>
          <a:xfrm>
            <a:off x="1983079" y="673776"/>
            <a:ext cx="13585777" cy="819431"/>
          </a:xfrm>
        </p:spPr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知识转移</a:t>
            </a:r>
            <a:r>
              <a:rPr lang="zh-TW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TW" dirty="0" smtClean="0">
                <a:latin typeface="+mn-ea"/>
                <a:ea typeface="+mn-ea"/>
              </a:rPr>
              <a:t>IT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伙伴关系</a:t>
            </a:r>
            <a:endParaRPr lang="de-DE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9918" y="473670"/>
            <a:ext cx="12448161" cy="895326"/>
          </a:xfrm>
        </p:spPr>
        <p:txBody>
          <a:bodyPr>
            <a:normAutofit/>
          </a:bodyPr>
          <a:lstStyle/>
          <a:p>
            <a:r>
              <a:rPr lang="en-GB" sz="4800" dirty="0"/>
              <a:t>Infor </a:t>
            </a:r>
            <a:r>
              <a:rPr lang="zh-CN" altLang="en-US" sz="4800" dirty="0"/>
              <a:t>部署方法</a:t>
            </a:r>
            <a:r>
              <a:rPr lang="en-GB" sz="4800" dirty="0"/>
              <a:t> (</a:t>
            </a:r>
            <a:r>
              <a:rPr lang="zh-CN" altLang="en-US" sz="4800" dirty="0"/>
              <a:t>阶段视图</a:t>
            </a:r>
            <a:r>
              <a:rPr lang="en-GB" sz="4800" dirty="0"/>
              <a:t>)</a:t>
            </a:r>
            <a:endParaRPr lang="en-GB" sz="4800" dirty="0"/>
          </a:p>
        </p:txBody>
      </p:sp>
      <p:sp>
        <p:nvSpPr>
          <p:cNvPr id="61" name="Text Box 11"/>
          <p:cNvSpPr txBox="1">
            <a:spLocks noChangeArrowheads="1"/>
          </p:cNvSpPr>
          <p:nvPr/>
        </p:nvSpPr>
        <p:spPr bwMode="blackWhite">
          <a:xfrm>
            <a:off x="11141778" y="2474640"/>
            <a:ext cx="1608265" cy="727843"/>
          </a:xfrm>
          <a:prstGeom prst="rect">
            <a:avLst/>
          </a:prstGeom>
          <a:solidFill>
            <a:srgbClr val="00B0F0"/>
          </a:solidFill>
          <a:ln w="12700" algn="ctr">
            <a:noFill/>
            <a:miter lim="800000"/>
          </a:ln>
          <a:effectLst/>
        </p:spPr>
        <p:style>
          <a:lnRef idx="0">
            <a:scrgbClr r="0" g="0" b="0"/>
          </a:lnRef>
          <a:fillRef idx="1003">
            <a:schemeClr val="dk2"/>
          </a:fillRef>
          <a:effectRef idx="0">
            <a:scrgbClr r="0" g="0" b="0"/>
          </a:effectRef>
          <a:fontRef idx="major"/>
        </p:style>
        <p:txBody>
          <a:bodyPr lIns="54864" tIns="27432" rIns="54864" bIns="27432" anchor="ctr" anchorCtr="1"/>
          <a:lstStyle>
            <a:defPPr>
              <a:defRPr lang="en-US"/>
            </a:defPPr>
            <a:lvl1pPr algn="ctr" eaLnBrk="0" hangingPunct="0">
              <a:lnSpc>
                <a:spcPct val="75000"/>
              </a:lnSpc>
              <a:spcBef>
                <a:spcPct val="50000"/>
              </a:spcBef>
              <a:defRPr sz="1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优化</a:t>
            </a:r>
            <a:endParaRPr lang="en-US" dirty="0"/>
          </a:p>
        </p:txBody>
      </p:sp>
      <p:sp>
        <p:nvSpPr>
          <p:cNvPr id="71" name="Text Box 12"/>
          <p:cNvSpPr txBox="1">
            <a:spLocks noChangeArrowheads="1"/>
          </p:cNvSpPr>
          <p:nvPr/>
        </p:nvSpPr>
        <p:spPr bwMode="blackWhite">
          <a:xfrm>
            <a:off x="9270305" y="2473685"/>
            <a:ext cx="1608265" cy="729753"/>
          </a:xfrm>
          <a:prstGeom prst="rect">
            <a:avLst/>
          </a:prstGeom>
          <a:solidFill>
            <a:srgbClr val="00B0F0"/>
          </a:solidFill>
          <a:ln w="12700" algn="ctr">
            <a:noFill/>
            <a:miter lim="800000"/>
          </a:ln>
          <a:effectLst/>
        </p:spPr>
        <p:style>
          <a:lnRef idx="0">
            <a:scrgbClr r="0" g="0" b="0"/>
          </a:lnRef>
          <a:fillRef idx="1003">
            <a:schemeClr val="dk2"/>
          </a:fillRef>
          <a:effectRef idx="0">
            <a:scrgbClr r="0" g="0" b="0"/>
          </a:effectRef>
          <a:fontRef idx="major"/>
        </p:style>
        <p:txBody>
          <a:bodyPr lIns="54864" tIns="27432" rIns="54864" bIns="27432" anchor="ctr" anchorCtr="1"/>
          <a:lstStyle>
            <a:defPPr>
              <a:defRPr lang="en-US"/>
            </a:defPPr>
            <a:lvl1pPr algn="ctr" eaLnBrk="0" hangingPunct="0">
              <a:lnSpc>
                <a:spcPct val="75000"/>
              </a:lnSpc>
              <a:spcBef>
                <a:spcPct val="50000"/>
              </a:spcBef>
              <a:defRPr sz="1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部署</a:t>
            </a:r>
            <a:endParaRPr lang="en-US" dirty="0"/>
          </a:p>
        </p:txBody>
      </p:sp>
      <p:sp>
        <p:nvSpPr>
          <p:cNvPr id="73" name="Text Box 13"/>
          <p:cNvSpPr txBox="1">
            <a:spLocks noChangeArrowheads="1"/>
          </p:cNvSpPr>
          <p:nvPr/>
        </p:nvSpPr>
        <p:spPr bwMode="blackWhite">
          <a:xfrm>
            <a:off x="7429080" y="2474640"/>
            <a:ext cx="1608265" cy="727843"/>
          </a:xfrm>
          <a:prstGeom prst="rect">
            <a:avLst/>
          </a:prstGeom>
          <a:solidFill>
            <a:srgbClr val="00B0F0"/>
          </a:solidFill>
          <a:ln w="12700" algn="ctr">
            <a:noFill/>
            <a:miter lim="800000"/>
          </a:ln>
          <a:effectLst/>
        </p:spPr>
        <p:style>
          <a:lnRef idx="0">
            <a:scrgbClr r="0" g="0" b="0"/>
          </a:lnRef>
          <a:fillRef idx="1003">
            <a:schemeClr val="dk2"/>
          </a:fillRef>
          <a:effectRef idx="0">
            <a:scrgbClr r="0" g="0" b="0"/>
          </a:effectRef>
          <a:fontRef idx="major"/>
        </p:style>
        <p:txBody>
          <a:bodyPr lIns="54864" tIns="27432" rIns="54864" bIns="27432" anchor="ctr" anchorCtr="1"/>
          <a:lstStyle>
            <a:defPPr>
              <a:defRPr lang="en-US"/>
            </a:defPPr>
            <a:lvl1pPr algn="ctr" eaLnBrk="0" hangingPunct="0">
              <a:lnSpc>
                <a:spcPct val="75000"/>
              </a:lnSpc>
              <a:spcBef>
                <a:spcPct val="50000"/>
              </a:spcBef>
              <a:defRPr sz="1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构建</a:t>
            </a:r>
            <a:endParaRPr lang="en-US" dirty="0"/>
          </a:p>
        </p:txBody>
      </p:sp>
      <p:sp>
        <p:nvSpPr>
          <p:cNvPr id="74" name="Text Box 14"/>
          <p:cNvSpPr txBox="1">
            <a:spLocks noChangeArrowheads="1"/>
          </p:cNvSpPr>
          <p:nvPr/>
        </p:nvSpPr>
        <p:spPr bwMode="blackWhite">
          <a:xfrm>
            <a:off x="5606057" y="2473685"/>
            <a:ext cx="1608265" cy="729753"/>
          </a:xfrm>
          <a:prstGeom prst="rect">
            <a:avLst/>
          </a:prstGeom>
          <a:solidFill>
            <a:srgbClr val="00B0F0"/>
          </a:solidFill>
          <a:ln w="12700" algn="ctr">
            <a:noFill/>
            <a:miter lim="800000"/>
          </a:ln>
          <a:effectLst/>
        </p:spPr>
        <p:style>
          <a:lnRef idx="0">
            <a:scrgbClr r="0" g="0" b="0"/>
          </a:lnRef>
          <a:fillRef idx="1003">
            <a:schemeClr val="dk2"/>
          </a:fillRef>
          <a:effectRef idx="0">
            <a:scrgbClr r="0" g="0" b="0"/>
          </a:effectRef>
          <a:fontRef idx="major"/>
        </p:style>
        <p:txBody>
          <a:bodyPr lIns="54864" tIns="27432" rIns="54864" bIns="27432" anchor="ctr" anchorCtr="1"/>
          <a:lstStyle>
            <a:defPPr>
              <a:defRPr lang="en-US"/>
            </a:defPPr>
            <a:lvl1pPr algn="ctr" eaLnBrk="0" hangingPunct="0">
              <a:lnSpc>
                <a:spcPct val="75000"/>
              </a:lnSpc>
              <a:spcBef>
                <a:spcPct val="50000"/>
              </a:spcBef>
              <a:defRPr sz="1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精化</a:t>
            </a:r>
            <a:endParaRPr lang="en-US" dirty="0"/>
          </a:p>
        </p:txBody>
      </p:sp>
      <p:sp>
        <p:nvSpPr>
          <p:cNvPr id="75" name="Text Box 15"/>
          <p:cNvSpPr txBox="1">
            <a:spLocks noChangeArrowheads="1"/>
          </p:cNvSpPr>
          <p:nvPr/>
        </p:nvSpPr>
        <p:spPr bwMode="blackWhite">
          <a:xfrm>
            <a:off x="3746630" y="2474640"/>
            <a:ext cx="1608265" cy="727843"/>
          </a:xfrm>
          <a:prstGeom prst="rect">
            <a:avLst/>
          </a:prstGeom>
          <a:solidFill>
            <a:schemeClr val="tx2"/>
          </a:solidFill>
          <a:ln w="12700" algn="ctr">
            <a:noFill/>
            <a:miter lim="800000"/>
          </a:ln>
          <a:effectLst/>
        </p:spPr>
        <p:style>
          <a:lnRef idx="0">
            <a:scrgbClr r="0" g="0" b="0"/>
          </a:lnRef>
          <a:fillRef idx="1003">
            <a:schemeClr val="dk2"/>
          </a:fillRef>
          <a:effectRef idx="0">
            <a:scrgbClr r="0" g="0" b="0"/>
          </a:effectRef>
          <a:fontRef idx="major"/>
        </p:style>
        <p:txBody>
          <a:bodyPr lIns="54864" tIns="27432" rIns="54864" bIns="27432" anchor="ctr" anchorCtr="1"/>
          <a:lstStyle/>
          <a:p>
            <a:pPr algn="ctr" eaLnBrk="0" hangingPunct="0">
              <a:lnSpc>
                <a:spcPct val="75000"/>
              </a:lnSpc>
              <a:spcBef>
                <a:spcPct val="50000"/>
              </a:spcBef>
              <a:defRPr/>
            </a:pPr>
            <a:r>
              <a:rPr lang="zh-CN" alt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启动</a:t>
            </a:r>
            <a:endParaRPr lang="en-US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Text Box 16"/>
          <p:cNvSpPr txBox="1">
            <a:spLocks noChangeArrowheads="1"/>
          </p:cNvSpPr>
          <p:nvPr/>
        </p:nvSpPr>
        <p:spPr bwMode="blackWhite">
          <a:xfrm>
            <a:off x="1905405" y="2339938"/>
            <a:ext cx="1608265" cy="5564269"/>
          </a:xfrm>
          <a:prstGeom prst="rect">
            <a:avLst/>
          </a:prstGeom>
          <a:solidFill>
            <a:schemeClr val="tx2">
              <a:lumMod val="50000"/>
            </a:schemeClr>
          </a:solidFill>
          <a:ln w="12700" algn="ctr">
            <a:noFill/>
            <a:miter lim="800000"/>
          </a:ln>
          <a:effectLst/>
        </p:spPr>
        <p:style>
          <a:lnRef idx="0">
            <a:scrgbClr r="0" g="0" b="0"/>
          </a:lnRef>
          <a:fillRef idx="1003">
            <a:schemeClr val="dk1"/>
          </a:fillRef>
          <a:effectRef idx="0">
            <a:scrgbClr r="0" g="0" b="0"/>
          </a:effectRef>
          <a:fontRef idx="major"/>
        </p:style>
        <p:txBody>
          <a:bodyPr lIns="54864" tIns="27432" rIns="54864" bIns="27432" anchor="ctr" anchorCtr="1"/>
          <a:lstStyle/>
          <a:p>
            <a:pPr algn="ctr" eaLnBrk="0" hangingPunct="0">
              <a:lnSpc>
                <a:spcPct val="75000"/>
              </a:lnSpc>
              <a:spcBef>
                <a:spcPct val="50000"/>
              </a:spcBef>
              <a:defRPr/>
            </a:pPr>
            <a:r>
              <a:rPr lang="zh-CN" alt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项目初始及规划</a:t>
            </a:r>
            <a:endParaRPr lang="en-US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" name="Text Box 17"/>
          <p:cNvSpPr txBox="1">
            <a:spLocks noChangeArrowheads="1"/>
          </p:cNvSpPr>
          <p:nvPr/>
        </p:nvSpPr>
        <p:spPr bwMode="blackWhite">
          <a:xfrm>
            <a:off x="12952752" y="2339938"/>
            <a:ext cx="1703008" cy="5564269"/>
          </a:xfrm>
          <a:prstGeom prst="rect">
            <a:avLst/>
          </a:prstGeom>
          <a:solidFill>
            <a:schemeClr val="tx2">
              <a:lumMod val="50000"/>
            </a:schemeClr>
          </a:solidFill>
          <a:ln w="12700" algn="ctr">
            <a:noFill/>
            <a:miter lim="800000"/>
          </a:ln>
          <a:effectLst/>
        </p:spPr>
        <p:style>
          <a:lnRef idx="0">
            <a:scrgbClr r="0" g="0" b="0"/>
          </a:lnRef>
          <a:fillRef idx="1003">
            <a:schemeClr val="dk1"/>
          </a:fillRef>
          <a:effectRef idx="0">
            <a:scrgbClr r="0" g="0" b="0"/>
          </a:effectRef>
          <a:fontRef idx="major"/>
        </p:style>
        <p:txBody>
          <a:bodyPr lIns="54864" tIns="27432" rIns="54864" bIns="27432" anchor="ctr" anchorCtr="1"/>
          <a:lstStyle>
            <a:defPPr>
              <a:defRPr lang="en-US"/>
            </a:defPPr>
            <a:lvl1pPr algn="ctr" eaLnBrk="0" hangingPunct="0">
              <a:lnSpc>
                <a:spcPct val="75000"/>
              </a:lnSpc>
              <a:spcBef>
                <a:spcPct val="50000"/>
              </a:spcBef>
              <a:defRPr sz="11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zh-CN" altLang="en-US" sz="1400" dirty="0"/>
              <a:t>项目关闭</a:t>
            </a:r>
            <a:endParaRPr lang="en-US" sz="1400" dirty="0"/>
          </a:p>
        </p:txBody>
      </p:sp>
      <p:sp>
        <p:nvSpPr>
          <p:cNvPr id="80" name="Rectangle 48"/>
          <p:cNvSpPr>
            <a:spLocks noChangeArrowheads="1"/>
          </p:cNvSpPr>
          <p:nvPr/>
        </p:nvSpPr>
        <p:spPr bwMode="auto">
          <a:xfrm>
            <a:off x="3771729" y="3302774"/>
            <a:ext cx="1608265" cy="47567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6350" algn="ctr">
            <a:noFill/>
            <a:miter lim="800000"/>
          </a:ln>
          <a:effectLst/>
        </p:spPr>
        <p:txBody>
          <a:bodyPr wrap="none" lIns="82296" tIns="36576" rIns="36576" bIns="36576" anchor="ctr"/>
          <a:lstStyle/>
          <a:p>
            <a:pPr algn="ctr" eaLnBrk="0" hangingPunct="0"/>
            <a:r>
              <a:rPr lang="zh-CN" altLang="en-US" sz="1100" dirty="0"/>
              <a:t>确认范围及目标</a:t>
            </a:r>
            <a:endParaRPr lang="en-US" sz="1100" dirty="0"/>
          </a:p>
        </p:txBody>
      </p:sp>
      <p:sp>
        <p:nvSpPr>
          <p:cNvPr id="82" name="Rectangle 49"/>
          <p:cNvSpPr>
            <a:spLocks noChangeArrowheads="1"/>
          </p:cNvSpPr>
          <p:nvPr/>
        </p:nvSpPr>
        <p:spPr bwMode="auto">
          <a:xfrm>
            <a:off x="3771729" y="4324810"/>
            <a:ext cx="1608265" cy="47567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6350" algn="ctr">
            <a:noFill/>
            <a:miter lim="800000"/>
          </a:ln>
          <a:effectLst/>
        </p:spPr>
        <p:txBody>
          <a:bodyPr wrap="none" lIns="82296" tIns="36576" rIns="36576" bIns="36576" anchor="ctr"/>
          <a:lstStyle/>
          <a:p>
            <a:pPr algn="ctr" eaLnBrk="0" hangingPunct="0"/>
            <a:r>
              <a:rPr lang="zh-CN" altLang="en-US" sz="1100" dirty="0"/>
              <a:t>定义业务需求</a:t>
            </a:r>
            <a:endParaRPr lang="en-US" sz="1100" dirty="0"/>
          </a:p>
        </p:txBody>
      </p:sp>
      <p:sp>
        <p:nvSpPr>
          <p:cNvPr id="83" name="Rectangle 50"/>
          <p:cNvSpPr>
            <a:spLocks noChangeArrowheads="1"/>
          </p:cNvSpPr>
          <p:nvPr/>
        </p:nvSpPr>
        <p:spPr bwMode="auto">
          <a:xfrm>
            <a:off x="3771729" y="4838694"/>
            <a:ext cx="1608265" cy="47567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6350" algn="ctr">
            <a:noFill/>
            <a:miter lim="800000"/>
          </a:ln>
          <a:effectLst/>
        </p:spPr>
        <p:txBody>
          <a:bodyPr wrap="none" lIns="82296" tIns="36576" rIns="36576" bIns="36576" anchor="ctr"/>
          <a:lstStyle/>
          <a:p>
            <a:pPr algn="ctr" eaLnBrk="0" hangingPunct="0"/>
            <a:r>
              <a:rPr lang="zh-CN" altLang="en-US" sz="1100" dirty="0"/>
              <a:t>定义高层级业务流程模型</a:t>
            </a:r>
            <a:endParaRPr lang="en-US" sz="1100" dirty="0"/>
          </a:p>
        </p:txBody>
      </p:sp>
      <p:sp>
        <p:nvSpPr>
          <p:cNvPr id="84" name="Rectangle 51"/>
          <p:cNvSpPr>
            <a:spLocks noChangeArrowheads="1"/>
          </p:cNvSpPr>
          <p:nvPr/>
        </p:nvSpPr>
        <p:spPr bwMode="auto">
          <a:xfrm>
            <a:off x="3771729" y="5352577"/>
            <a:ext cx="1608265" cy="47567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6350" algn="ctr">
            <a:noFill/>
            <a:miter lim="800000"/>
          </a:ln>
          <a:effectLst/>
        </p:spPr>
        <p:txBody>
          <a:bodyPr wrap="none" lIns="82296" tIns="36576" rIns="36576" bIns="36576" anchor="ctr"/>
          <a:lstStyle/>
          <a:p>
            <a:pPr algn="ctr" eaLnBrk="0" hangingPunct="0"/>
            <a:r>
              <a:rPr lang="zh-CN" altLang="en-US" sz="1100" dirty="0"/>
              <a:t>定义支持需求</a:t>
            </a:r>
            <a:endParaRPr lang="en-US" sz="1100" dirty="0"/>
          </a:p>
        </p:txBody>
      </p:sp>
      <p:sp>
        <p:nvSpPr>
          <p:cNvPr id="85" name="Rectangle 52"/>
          <p:cNvSpPr>
            <a:spLocks noChangeArrowheads="1"/>
          </p:cNvSpPr>
          <p:nvPr/>
        </p:nvSpPr>
        <p:spPr bwMode="auto">
          <a:xfrm>
            <a:off x="3771729" y="5866461"/>
            <a:ext cx="1608265" cy="47567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6350" algn="ctr">
            <a:noFill/>
            <a:miter lim="800000"/>
          </a:ln>
          <a:effectLst/>
        </p:spPr>
        <p:txBody>
          <a:bodyPr wrap="none" lIns="82296" tIns="36576" rIns="36576" bIns="36576" anchor="ctr"/>
          <a:lstStyle/>
          <a:p>
            <a:pPr algn="ctr" eaLnBrk="0" hangingPunct="0"/>
            <a:r>
              <a:rPr lang="zh-CN" altLang="en-US" sz="1100" dirty="0"/>
              <a:t>培训项目团队</a:t>
            </a:r>
            <a:endParaRPr lang="en-US" sz="1100" dirty="0"/>
          </a:p>
        </p:txBody>
      </p:sp>
      <p:sp>
        <p:nvSpPr>
          <p:cNvPr id="88" name="Rectangle 56"/>
          <p:cNvSpPr>
            <a:spLocks noChangeArrowheads="1"/>
          </p:cNvSpPr>
          <p:nvPr/>
        </p:nvSpPr>
        <p:spPr bwMode="auto">
          <a:xfrm>
            <a:off x="3788309" y="6903779"/>
            <a:ext cx="1608265" cy="475677"/>
          </a:xfrm>
          <a:prstGeom prst="rect">
            <a:avLst/>
          </a:prstGeom>
          <a:solidFill>
            <a:schemeClr val="tx2">
              <a:lumMod val="75000"/>
            </a:schemeClr>
          </a:solidFill>
          <a:ln w="6350" algn="ctr">
            <a:noFill/>
            <a:miter lim="800000"/>
          </a:ln>
          <a:effectLst/>
        </p:spPr>
        <p:txBody>
          <a:bodyPr wrap="none" lIns="82296" tIns="36576" rIns="36576" bIns="36576" anchor="ctr"/>
          <a:lstStyle/>
          <a:p>
            <a:pPr algn="ctr" eaLnBrk="0" hangingPunct="0"/>
            <a:r>
              <a:rPr lang="zh-CN" altLang="en-US" sz="1100" b="1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项目目标里程碑</a:t>
            </a:r>
            <a:endParaRPr lang="en-US" sz="1100" b="1" dirty="0">
              <a:solidFill>
                <a:schemeClr val="bg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93" name="Rectangle 58"/>
          <p:cNvSpPr>
            <a:spLocks noChangeArrowheads="1"/>
          </p:cNvSpPr>
          <p:nvPr/>
        </p:nvSpPr>
        <p:spPr bwMode="auto">
          <a:xfrm>
            <a:off x="5601318" y="3302774"/>
            <a:ext cx="1608264" cy="48339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6350" algn="ctr">
            <a:noFill/>
            <a:miter lim="800000"/>
          </a:ln>
          <a:effectLst/>
        </p:spPr>
        <p:txBody>
          <a:bodyPr wrap="none" lIns="82296" tIns="36576" rIns="36576" bIns="36576" anchor="ctr"/>
          <a:lstStyle/>
          <a:p>
            <a:pPr algn="ctr" eaLnBrk="0" hangingPunct="0"/>
            <a:r>
              <a:rPr lang="zh-CN" altLang="en-US" sz="1100" dirty="0"/>
              <a:t>定义项目战略</a:t>
            </a:r>
            <a:endParaRPr lang="en-US" sz="1100" dirty="0"/>
          </a:p>
        </p:txBody>
      </p:sp>
      <p:sp>
        <p:nvSpPr>
          <p:cNvPr id="95" name="Rectangle 60"/>
          <p:cNvSpPr>
            <a:spLocks noChangeArrowheads="1"/>
          </p:cNvSpPr>
          <p:nvPr/>
        </p:nvSpPr>
        <p:spPr bwMode="auto">
          <a:xfrm>
            <a:off x="5601318" y="3813789"/>
            <a:ext cx="1608264" cy="46727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6350" algn="ctr">
            <a:noFill/>
            <a:miter lim="800000"/>
          </a:ln>
          <a:effectLst/>
        </p:spPr>
        <p:txBody>
          <a:bodyPr wrap="none" lIns="82296" tIns="36576" rIns="36576" bIns="36576" anchor="ctr"/>
          <a:lstStyle/>
          <a:p>
            <a:pPr algn="ctr" eaLnBrk="0" hangingPunct="0"/>
            <a:r>
              <a:rPr lang="zh-CN" altLang="en-US" sz="1100" dirty="0"/>
              <a:t>定义详细业务流程模型</a:t>
            </a:r>
            <a:endParaRPr lang="en-US" sz="1100" dirty="0"/>
          </a:p>
        </p:txBody>
      </p:sp>
      <p:sp>
        <p:nvSpPr>
          <p:cNvPr id="98" name="Rectangle 62"/>
          <p:cNvSpPr>
            <a:spLocks noChangeArrowheads="1"/>
          </p:cNvSpPr>
          <p:nvPr/>
        </p:nvSpPr>
        <p:spPr bwMode="auto">
          <a:xfrm>
            <a:off x="5601318" y="7427720"/>
            <a:ext cx="1608264" cy="476487"/>
          </a:xfrm>
          <a:prstGeom prst="rect">
            <a:avLst/>
          </a:prstGeom>
          <a:solidFill>
            <a:schemeClr val="tx2">
              <a:lumMod val="75000"/>
            </a:schemeClr>
          </a:solidFill>
          <a:ln w="6350" algn="ctr">
            <a:noFill/>
            <a:miter lim="800000"/>
          </a:ln>
          <a:effectLst/>
        </p:spPr>
        <p:txBody>
          <a:bodyPr wrap="none" lIns="82296" tIns="36576" rIns="36576" bIns="36576" anchor="ctr"/>
          <a:lstStyle/>
          <a:p>
            <a:pPr algn="ctr" eaLnBrk="0" hangingPunct="0"/>
            <a:r>
              <a:rPr lang="zh-CN" altLang="en-US" sz="1100" b="1" dirty="0">
                <a:solidFill>
                  <a:schemeClr val="bg1"/>
                </a:solidFill>
              </a:rPr>
              <a:t>项目架构里程碑</a:t>
            </a:r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102" name="Rectangle 63"/>
          <p:cNvSpPr>
            <a:spLocks noChangeArrowheads="1"/>
          </p:cNvSpPr>
          <p:nvPr/>
        </p:nvSpPr>
        <p:spPr bwMode="auto">
          <a:xfrm>
            <a:off x="5601318" y="4327105"/>
            <a:ext cx="1608264" cy="47418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6350" algn="ctr">
            <a:noFill/>
            <a:miter lim="800000"/>
          </a:ln>
          <a:effectLst/>
        </p:spPr>
        <p:txBody>
          <a:bodyPr wrap="none" lIns="82296" tIns="36576" rIns="36576" bIns="36576" anchor="ctr"/>
          <a:lstStyle/>
          <a:p>
            <a:pPr algn="ctr" eaLnBrk="0" hangingPunct="0"/>
            <a:r>
              <a:rPr lang="zh-CN" altLang="en-US" sz="1100" dirty="0"/>
              <a:t>建立原型</a:t>
            </a:r>
            <a:endParaRPr lang="en-US" sz="1100" dirty="0"/>
          </a:p>
        </p:txBody>
      </p:sp>
      <p:sp>
        <p:nvSpPr>
          <p:cNvPr id="103" name="Rectangle 64"/>
          <p:cNvSpPr>
            <a:spLocks noChangeArrowheads="1"/>
          </p:cNvSpPr>
          <p:nvPr/>
        </p:nvSpPr>
        <p:spPr bwMode="auto">
          <a:xfrm>
            <a:off x="5601318" y="4838120"/>
            <a:ext cx="1608264" cy="47648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6350" algn="ctr">
            <a:noFill/>
            <a:miter lim="800000"/>
          </a:ln>
          <a:effectLst/>
        </p:spPr>
        <p:txBody>
          <a:bodyPr wrap="none" lIns="82296" tIns="36576" rIns="36576" bIns="36576" anchor="ctr"/>
          <a:lstStyle/>
          <a:p>
            <a:pPr algn="ctr" eaLnBrk="0" hangingPunct="0"/>
            <a:r>
              <a:rPr lang="en-US" sz="1100" dirty="0"/>
              <a:t>CRP</a:t>
            </a:r>
            <a:r>
              <a:rPr lang="zh-CN" altLang="en-US" sz="1100" dirty="0"/>
              <a:t>原型讨论</a:t>
            </a:r>
            <a:endParaRPr lang="en-US" sz="1100" dirty="0"/>
          </a:p>
        </p:txBody>
      </p:sp>
      <p:sp>
        <p:nvSpPr>
          <p:cNvPr id="104" name="Rectangle 65"/>
          <p:cNvSpPr>
            <a:spLocks noChangeArrowheads="1"/>
          </p:cNvSpPr>
          <p:nvPr/>
        </p:nvSpPr>
        <p:spPr bwMode="auto">
          <a:xfrm>
            <a:off x="5606055" y="5356040"/>
            <a:ext cx="1608264" cy="47188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6350" algn="ctr">
            <a:noFill/>
            <a:miter lim="800000"/>
          </a:ln>
          <a:effectLst/>
        </p:spPr>
        <p:txBody>
          <a:bodyPr wrap="none" lIns="82296" tIns="36576" rIns="36576" bIns="36576" anchor="ctr"/>
          <a:lstStyle/>
          <a:p>
            <a:pPr algn="ctr" eaLnBrk="0" hangingPunct="0"/>
            <a:r>
              <a:rPr lang="zh-CN" altLang="en-US" sz="1100" dirty="0"/>
              <a:t>差异分析</a:t>
            </a:r>
            <a:endParaRPr lang="en-US" sz="1100" dirty="0"/>
          </a:p>
        </p:txBody>
      </p:sp>
      <p:sp>
        <p:nvSpPr>
          <p:cNvPr id="105" name="Rectangle 66"/>
          <p:cNvSpPr>
            <a:spLocks noChangeArrowheads="1"/>
          </p:cNvSpPr>
          <p:nvPr/>
        </p:nvSpPr>
        <p:spPr bwMode="auto">
          <a:xfrm>
            <a:off x="5603687" y="6905197"/>
            <a:ext cx="1608264" cy="47418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6350" algn="ctr">
            <a:noFill/>
            <a:miter lim="800000"/>
          </a:ln>
          <a:effectLst/>
        </p:spPr>
        <p:txBody>
          <a:bodyPr wrap="none" lIns="82296" tIns="36576" rIns="36576" bIns="36576" anchor="ctr"/>
          <a:lstStyle/>
          <a:p>
            <a:pPr algn="ctr" eaLnBrk="0" hangingPunct="0"/>
            <a:r>
              <a:rPr lang="en-US" sz="1100" dirty="0"/>
              <a:t>)</a:t>
            </a:r>
            <a:endParaRPr lang="en-US" sz="1100" dirty="0"/>
          </a:p>
          <a:p>
            <a:pPr algn="ctr" eaLnBrk="0" hangingPunct="0"/>
            <a:r>
              <a:rPr lang="zh-CN" altLang="en-US" sz="1100" dirty="0"/>
              <a:t>分析及设计客制化内容</a:t>
            </a:r>
            <a:endParaRPr lang="en-US" sz="1100" dirty="0"/>
          </a:p>
        </p:txBody>
      </p:sp>
      <p:sp>
        <p:nvSpPr>
          <p:cNvPr id="106" name="Text Box 17"/>
          <p:cNvSpPr txBox="1">
            <a:spLocks noChangeArrowheads="1"/>
          </p:cNvSpPr>
          <p:nvPr/>
        </p:nvSpPr>
        <p:spPr bwMode="blackWhite">
          <a:xfrm>
            <a:off x="1905405" y="1612095"/>
            <a:ext cx="12750359" cy="727843"/>
          </a:xfrm>
          <a:prstGeom prst="rect">
            <a:avLst/>
          </a:prstGeom>
          <a:solidFill>
            <a:schemeClr val="tx2">
              <a:lumMod val="50000"/>
            </a:schemeClr>
          </a:solidFill>
          <a:ln w="12700" algn="ctr">
            <a:noFill/>
            <a:miter lim="800000"/>
          </a:ln>
          <a:effectLst/>
        </p:spPr>
        <p:style>
          <a:lnRef idx="0">
            <a:scrgbClr r="0" g="0" b="0"/>
          </a:lnRef>
          <a:fillRef idx="1003">
            <a:schemeClr val="dk1"/>
          </a:fillRef>
          <a:effectRef idx="0">
            <a:scrgbClr r="0" g="0" b="0"/>
          </a:effectRef>
          <a:fontRef idx="major"/>
        </p:style>
        <p:txBody>
          <a:bodyPr lIns="54864" tIns="27432" rIns="54864" bIns="27432" anchor="ctr" anchorCtr="1"/>
          <a:lstStyle>
            <a:defPPr>
              <a:defRPr lang="en-US"/>
            </a:defPPr>
            <a:lvl1pPr algn="ctr" eaLnBrk="0" hangingPunct="0">
              <a:lnSpc>
                <a:spcPct val="75000"/>
              </a:lnSpc>
              <a:spcBef>
                <a:spcPct val="50000"/>
              </a:spcBef>
              <a:defRPr sz="11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zh-CN" altLang="en-US" sz="1400" dirty="0"/>
              <a:t>项目执行，指导与管控</a:t>
            </a:r>
            <a:endParaRPr lang="en-US" sz="1400" dirty="0"/>
          </a:p>
        </p:txBody>
      </p:sp>
      <p:sp>
        <p:nvSpPr>
          <p:cNvPr id="107" name="Rectangle 66"/>
          <p:cNvSpPr>
            <a:spLocks noChangeArrowheads="1"/>
          </p:cNvSpPr>
          <p:nvPr/>
        </p:nvSpPr>
        <p:spPr bwMode="auto">
          <a:xfrm>
            <a:off x="5601320" y="5869169"/>
            <a:ext cx="1608265" cy="47567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6350" algn="ctr">
            <a:noFill/>
            <a:miter lim="800000"/>
          </a:ln>
          <a:effectLst/>
        </p:spPr>
        <p:txBody>
          <a:bodyPr wrap="none" lIns="82296" tIns="36576" rIns="36576" bIns="36576" anchor="ctr"/>
          <a:lstStyle/>
          <a:p>
            <a:pPr algn="ctr" eaLnBrk="0" hangingPunct="0"/>
            <a:r>
              <a:rPr lang="zh-CN" altLang="en-US" sz="1100" dirty="0"/>
              <a:t>输出业务设计蓝图</a:t>
            </a:r>
            <a:endParaRPr lang="en-US" sz="1100" dirty="0"/>
          </a:p>
        </p:txBody>
      </p:sp>
      <p:sp>
        <p:nvSpPr>
          <p:cNvPr id="108" name="Rectangle 58"/>
          <p:cNvSpPr>
            <a:spLocks noChangeArrowheads="1"/>
          </p:cNvSpPr>
          <p:nvPr/>
        </p:nvSpPr>
        <p:spPr bwMode="auto">
          <a:xfrm>
            <a:off x="7445739" y="3322511"/>
            <a:ext cx="1608265" cy="47567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6350" algn="ctr">
            <a:noFill/>
            <a:miter lim="800000"/>
          </a:ln>
          <a:effectLst/>
        </p:spPr>
        <p:txBody>
          <a:bodyPr wrap="none" lIns="82296" tIns="36576" rIns="36576" bIns="36576" anchor="ctr"/>
          <a:lstStyle/>
          <a:p>
            <a:pPr algn="ctr" eaLnBrk="0" hangingPunct="0"/>
            <a:r>
              <a:rPr lang="zh-CN" altLang="en-US" sz="1100" dirty="0"/>
              <a:t>配置系统</a:t>
            </a:r>
            <a:endParaRPr lang="en-US" sz="1100" dirty="0"/>
          </a:p>
        </p:txBody>
      </p:sp>
      <p:sp>
        <p:nvSpPr>
          <p:cNvPr id="109" name="Rectangle 60"/>
          <p:cNvSpPr>
            <a:spLocks noChangeArrowheads="1"/>
          </p:cNvSpPr>
          <p:nvPr/>
        </p:nvSpPr>
        <p:spPr bwMode="auto">
          <a:xfrm>
            <a:off x="7445739" y="3832573"/>
            <a:ext cx="1608265" cy="47567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6350" algn="ctr">
            <a:noFill/>
            <a:miter lim="800000"/>
          </a:ln>
          <a:effectLst/>
        </p:spPr>
        <p:txBody>
          <a:bodyPr wrap="none" lIns="82296" tIns="36576" rIns="36576" bIns="36576" anchor="ctr"/>
          <a:lstStyle/>
          <a:p>
            <a:pPr algn="ctr" eaLnBrk="0" hangingPunct="0"/>
            <a:r>
              <a:rPr lang="zh-CN" altLang="en-US" sz="1100" dirty="0"/>
              <a:t>开发客制化组件</a:t>
            </a:r>
            <a:endParaRPr lang="en-US" sz="1100" dirty="0"/>
          </a:p>
        </p:txBody>
      </p:sp>
      <p:sp>
        <p:nvSpPr>
          <p:cNvPr id="110" name="Rectangle 62"/>
          <p:cNvSpPr>
            <a:spLocks noChangeArrowheads="1"/>
          </p:cNvSpPr>
          <p:nvPr/>
        </p:nvSpPr>
        <p:spPr bwMode="auto">
          <a:xfrm>
            <a:off x="7445739" y="6936886"/>
            <a:ext cx="1608265" cy="475676"/>
          </a:xfrm>
          <a:prstGeom prst="rect">
            <a:avLst/>
          </a:prstGeom>
          <a:solidFill>
            <a:schemeClr val="tx2">
              <a:lumMod val="75000"/>
            </a:schemeClr>
          </a:solidFill>
          <a:ln w="6350" algn="ctr">
            <a:noFill/>
            <a:miter lim="800000"/>
          </a:ln>
          <a:effectLst/>
        </p:spPr>
        <p:txBody>
          <a:bodyPr wrap="none" lIns="82296" tIns="36576" rIns="36576" bIns="36576" anchor="ctr"/>
          <a:lstStyle/>
          <a:p>
            <a:pPr algn="ctr" eaLnBrk="0" hangingPunct="0"/>
            <a:r>
              <a:rPr lang="zh-CN" altLang="en-US" sz="1100" b="1" dirty="0">
                <a:solidFill>
                  <a:schemeClr val="bg1"/>
                </a:solidFill>
              </a:rPr>
              <a:t>系统初始化里程碑</a:t>
            </a:r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111" name="Rectangle 63"/>
          <p:cNvSpPr>
            <a:spLocks noChangeArrowheads="1"/>
          </p:cNvSpPr>
          <p:nvPr/>
        </p:nvSpPr>
        <p:spPr bwMode="auto">
          <a:xfrm>
            <a:off x="7445739" y="4346457"/>
            <a:ext cx="1608265" cy="47567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6350" algn="ctr">
            <a:noFill/>
            <a:miter lim="800000"/>
          </a:ln>
          <a:effectLst/>
        </p:spPr>
        <p:txBody>
          <a:bodyPr wrap="none" lIns="82296" tIns="36576" rIns="36576" bIns="36576" anchor="ctr"/>
          <a:lstStyle/>
          <a:p>
            <a:pPr algn="ctr" eaLnBrk="0" hangingPunct="0"/>
            <a:r>
              <a:rPr lang="zh-CN" altLang="en-US" sz="1100" dirty="0"/>
              <a:t>单元测试</a:t>
            </a:r>
            <a:endParaRPr lang="en-US" sz="1100" dirty="0"/>
          </a:p>
        </p:txBody>
      </p:sp>
      <p:sp>
        <p:nvSpPr>
          <p:cNvPr id="112" name="Rectangle 64"/>
          <p:cNvSpPr>
            <a:spLocks noChangeArrowheads="1"/>
          </p:cNvSpPr>
          <p:nvPr/>
        </p:nvSpPr>
        <p:spPr bwMode="auto">
          <a:xfrm>
            <a:off x="7445739" y="4860340"/>
            <a:ext cx="1608265" cy="47567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6350" algn="ctr">
            <a:noFill/>
            <a:miter lim="800000"/>
          </a:ln>
          <a:effectLst/>
        </p:spPr>
        <p:txBody>
          <a:bodyPr wrap="none" lIns="82296" tIns="36576" rIns="36576" bIns="36576" anchor="ctr"/>
          <a:lstStyle/>
          <a:p>
            <a:pPr algn="ctr" eaLnBrk="0" hangingPunct="0"/>
            <a:r>
              <a:rPr lang="zh-CN" altLang="en-US" sz="1100" dirty="0"/>
              <a:t>集成测试</a:t>
            </a:r>
            <a:endParaRPr lang="en-US" sz="1100" dirty="0"/>
          </a:p>
        </p:txBody>
      </p:sp>
      <p:sp>
        <p:nvSpPr>
          <p:cNvPr id="113" name="Rectangle 65"/>
          <p:cNvSpPr>
            <a:spLocks noChangeArrowheads="1"/>
          </p:cNvSpPr>
          <p:nvPr/>
        </p:nvSpPr>
        <p:spPr bwMode="auto">
          <a:xfrm>
            <a:off x="7455213" y="5374223"/>
            <a:ext cx="1608265" cy="47567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6350" algn="ctr">
            <a:noFill/>
            <a:miter lim="800000"/>
          </a:ln>
          <a:effectLst/>
        </p:spPr>
        <p:txBody>
          <a:bodyPr wrap="none" lIns="82296" tIns="36576" rIns="36576" bIns="36576" anchor="ctr"/>
          <a:lstStyle/>
          <a:p>
            <a:pPr algn="ctr" eaLnBrk="0" hangingPunct="0"/>
            <a:r>
              <a:rPr lang="zh-CN" altLang="en-US" sz="1100" dirty="0"/>
              <a:t>演练数据转换</a:t>
            </a:r>
            <a:endParaRPr lang="en-US" sz="1100" dirty="0"/>
          </a:p>
        </p:txBody>
      </p:sp>
      <p:sp>
        <p:nvSpPr>
          <p:cNvPr id="114" name="Rectangle 66"/>
          <p:cNvSpPr>
            <a:spLocks noChangeArrowheads="1"/>
          </p:cNvSpPr>
          <p:nvPr/>
        </p:nvSpPr>
        <p:spPr bwMode="auto">
          <a:xfrm>
            <a:off x="7450476" y="5881951"/>
            <a:ext cx="1608265" cy="47567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6350" algn="ctr">
            <a:noFill/>
            <a:miter lim="800000"/>
          </a:ln>
          <a:effectLst/>
        </p:spPr>
        <p:txBody>
          <a:bodyPr wrap="none" lIns="82296" tIns="36576" rIns="36576" bIns="36576" anchor="ctr"/>
          <a:lstStyle/>
          <a:p>
            <a:pPr algn="ctr" eaLnBrk="0" hangingPunct="0"/>
            <a:r>
              <a:rPr lang="zh-CN" altLang="en-US" sz="1100" dirty="0"/>
              <a:t>系统测试</a:t>
            </a:r>
            <a:endParaRPr lang="en-US" sz="1100" dirty="0"/>
          </a:p>
        </p:txBody>
      </p:sp>
      <p:sp>
        <p:nvSpPr>
          <p:cNvPr id="115" name="Rectangle 58"/>
          <p:cNvSpPr>
            <a:spLocks noChangeArrowheads="1"/>
          </p:cNvSpPr>
          <p:nvPr/>
        </p:nvSpPr>
        <p:spPr bwMode="auto">
          <a:xfrm>
            <a:off x="9267220" y="3310361"/>
            <a:ext cx="1608265" cy="47567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6350" algn="ctr">
            <a:noFill/>
            <a:miter lim="800000"/>
          </a:ln>
          <a:effectLst/>
        </p:spPr>
        <p:txBody>
          <a:bodyPr wrap="none" lIns="82296" tIns="36576" rIns="36576" bIns="36576" anchor="ctr"/>
          <a:lstStyle/>
          <a:p>
            <a:pPr algn="ctr" eaLnBrk="0" hangingPunct="0"/>
            <a:r>
              <a:rPr lang="zh-CN" altLang="en-US" sz="1100" dirty="0"/>
              <a:t>用户验收测试</a:t>
            </a:r>
            <a:endParaRPr lang="en-US" sz="1100" dirty="0"/>
          </a:p>
        </p:txBody>
      </p:sp>
      <p:sp>
        <p:nvSpPr>
          <p:cNvPr id="117" name="Rectangle 60"/>
          <p:cNvSpPr>
            <a:spLocks noChangeArrowheads="1"/>
          </p:cNvSpPr>
          <p:nvPr/>
        </p:nvSpPr>
        <p:spPr bwMode="auto">
          <a:xfrm>
            <a:off x="9267220" y="3820423"/>
            <a:ext cx="1608265" cy="47567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6350" algn="ctr">
            <a:noFill/>
            <a:miter lim="800000"/>
          </a:ln>
          <a:effectLst/>
        </p:spPr>
        <p:txBody>
          <a:bodyPr wrap="none" lIns="82296" tIns="36576" rIns="36576" bIns="36576" anchor="ctr"/>
          <a:lstStyle/>
          <a:p>
            <a:pPr algn="ctr" eaLnBrk="0" hangingPunct="0"/>
            <a:r>
              <a:rPr lang="zh-CN" altLang="en-US" sz="1100" dirty="0"/>
              <a:t>性能测试</a:t>
            </a:r>
            <a:endParaRPr lang="en-US" sz="1100" dirty="0"/>
          </a:p>
        </p:txBody>
      </p:sp>
      <p:sp>
        <p:nvSpPr>
          <p:cNvPr id="118" name="Rectangle 62"/>
          <p:cNvSpPr>
            <a:spLocks noChangeArrowheads="1"/>
          </p:cNvSpPr>
          <p:nvPr/>
        </p:nvSpPr>
        <p:spPr bwMode="auto">
          <a:xfrm>
            <a:off x="9267220" y="5386907"/>
            <a:ext cx="1608265" cy="475676"/>
          </a:xfrm>
          <a:prstGeom prst="rect">
            <a:avLst/>
          </a:prstGeom>
          <a:solidFill>
            <a:schemeClr val="tx2">
              <a:lumMod val="75000"/>
            </a:schemeClr>
          </a:solidFill>
          <a:ln w="6350" algn="ctr">
            <a:noFill/>
            <a:miter lim="800000"/>
          </a:ln>
          <a:effectLst/>
        </p:spPr>
        <p:txBody>
          <a:bodyPr wrap="none" lIns="82296" tIns="36576" rIns="36576" bIns="36576" anchor="ctr"/>
          <a:lstStyle/>
          <a:p>
            <a:pPr algn="ctr" eaLnBrk="0" hangingPunct="0"/>
            <a:r>
              <a:rPr lang="zh-CN" altLang="en-US" sz="1100" b="1" dirty="0">
                <a:solidFill>
                  <a:schemeClr val="bg1"/>
                </a:solidFill>
              </a:rPr>
              <a:t>系统上线里程碑</a:t>
            </a:r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122" name="Rectangle 63"/>
          <p:cNvSpPr>
            <a:spLocks noChangeArrowheads="1"/>
          </p:cNvSpPr>
          <p:nvPr/>
        </p:nvSpPr>
        <p:spPr bwMode="auto">
          <a:xfrm>
            <a:off x="9267220" y="4334306"/>
            <a:ext cx="1608265" cy="47567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6350" algn="ctr">
            <a:noFill/>
            <a:miter lim="800000"/>
          </a:ln>
          <a:effectLst/>
        </p:spPr>
        <p:txBody>
          <a:bodyPr wrap="none" lIns="82296" tIns="36576" rIns="36576" bIns="36576" anchor="ctr"/>
          <a:lstStyle/>
          <a:p>
            <a:pPr algn="ctr" eaLnBrk="0" hangingPunct="0"/>
            <a:r>
              <a:rPr lang="zh-CN" altLang="en-US" sz="1100" dirty="0"/>
              <a:t>数据迁移</a:t>
            </a:r>
            <a:endParaRPr lang="en-US" sz="1100" dirty="0"/>
          </a:p>
        </p:txBody>
      </p:sp>
      <p:sp>
        <p:nvSpPr>
          <p:cNvPr id="123" name="Rectangle 64"/>
          <p:cNvSpPr>
            <a:spLocks noChangeArrowheads="1"/>
          </p:cNvSpPr>
          <p:nvPr/>
        </p:nvSpPr>
        <p:spPr bwMode="auto">
          <a:xfrm>
            <a:off x="9267220" y="4848189"/>
            <a:ext cx="1608265" cy="47567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6350" algn="ctr">
            <a:noFill/>
            <a:miter lim="800000"/>
          </a:ln>
          <a:effectLst/>
        </p:spPr>
        <p:txBody>
          <a:bodyPr wrap="none" lIns="82296" tIns="36576" rIns="36576" bIns="36576" anchor="ctr"/>
          <a:lstStyle/>
          <a:p>
            <a:pPr algn="ctr" eaLnBrk="0" hangingPunct="0"/>
            <a:r>
              <a:rPr lang="zh-CN" altLang="en-US" sz="1100" dirty="0"/>
              <a:t>上线</a:t>
            </a:r>
            <a:endParaRPr lang="en-US" sz="1100" dirty="0"/>
          </a:p>
        </p:txBody>
      </p:sp>
      <p:sp>
        <p:nvSpPr>
          <p:cNvPr id="125" name="Rectangle 66"/>
          <p:cNvSpPr>
            <a:spLocks noChangeArrowheads="1"/>
          </p:cNvSpPr>
          <p:nvPr/>
        </p:nvSpPr>
        <p:spPr bwMode="auto">
          <a:xfrm>
            <a:off x="7445739" y="6413900"/>
            <a:ext cx="1608265" cy="47567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6350" algn="ctr">
            <a:noFill/>
            <a:miter lim="800000"/>
          </a:ln>
          <a:effectLst/>
        </p:spPr>
        <p:txBody>
          <a:bodyPr wrap="none" lIns="82296" tIns="36576" rIns="36576" bIns="36576" anchor="ctr"/>
          <a:lstStyle/>
          <a:p>
            <a:pPr algn="ctr" eaLnBrk="0" hangingPunct="0"/>
            <a:r>
              <a:rPr lang="zh-CN" altLang="en-US" sz="1100" dirty="0"/>
              <a:t>最终用户培训</a:t>
            </a:r>
            <a:endParaRPr lang="en-US" sz="1100" dirty="0"/>
          </a:p>
        </p:txBody>
      </p:sp>
      <p:sp>
        <p:nvSpPr>
          <p:cNvPr id="126" name="Rectangle 48"/>
          <p:cNvSpPr>
            <a:spLocks noChangeArrowheads="1"/>
          </p:cNvSpPr>
          <p:nvPr/>
        </p:nvSpPr>
        <p:spPr bwMode="auto">
          <a:xfrm>
            <a:off x="11133544" y="3306837"/>
            <a:ext cx="1608265" cy="47567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6350" algn="ctr">
            <a:noFill/>
            <a:miter lim="800000"/>
          </a:ln>
          <a:effectLst/>
        </p:spPr>
        <p:txBody>
          <a:bodyPr wrap="none" lIns="82296" tIns="36576" rIns="36576" bIns="36576" anchor="ctr"/>
          <a:lstStyle/>
          <a:p>
            <a:pPr algn="ctr" eaLnBrk="0" hangingPunct="0"/>
            <a:r>
              <a:rPr lang="zh-CN" altLang="en-US" sz="1100" dirty="0"/>
              <a:t>评估及评估系统性能</a:t>
            </a:r>
            <a:endParaRPr lang="en-US" sz="1100" dirty="0"/>
          </a:p>
        </p:txBody>
      </p:sp>
      <p:sp>
        <p:nvSpPr>
          <p:cNvPr id="129" name="Rectangle 49"/>
          <p:cNvSpPr>
            <a:spLocks noChangeArrowheads="1"/>
          </p:cNvSpPr>
          <p:nvPr/>
        </p:nvSpPr>
        <p:spPr bwMode="auto">
          <a:xfrm>
            <a:off x="11133544" y="3818810"/>
            <a:ext cx="1608265" cy="47567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6350" algn="ctr">
            <a:noFill/>
            <a:miter lim="800000"/>
          </a:ln>
          <a:effectLst/>
        </p:spPr>
        <p:txBody>
          <a:bodyPr wrap="none" lIns="82296" tIns="36576" rIns="36576" bIns="36576" anchor="ctr"/>
          <a:lstStyle/>
          <a:p>
            <a:pPr algn="ctr" eaLnBrk="0" hangingPunct="0"/>
            <a:r>
              <a:rPr lang="zh-CN" altLang="en-US" sz="1100" dirty="0"/>
              <a:t>优化分析沟通会议</a:t>
            </a:r>
            <a:endParaRPr lang="en-US" sz="1100" dirty="0"/>
          </a:p>
        </p:txBody>
      </p:sp>
      <p:sp>
        <p:nvSpPr>
          <p:cNvPr id="130" name="Rectangle 50"/>
          <p:cNvSpPr>
            <a:spLocks noChangeArrowheads="1"/>
          </p:cNvSpPr>
          <p:nvPr/>
        </p:nvSpPr>
        <p:spPr bwMode="auto">
          <a:xfrm>
            <a:off x="11133544" y="4332692"/>
            <a:ext cx="1608265" cy="47567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6350" algn="ctr">
            <a:noFill/>
            <a:miter lim="800000"/>
          </a:ln>
          <a:effectLst/>
        </p:spPr>
        <p:txBody>
          <a:bodyPr wrap="none" lIns="82296" tIns="36576" rIns="36576" bIns="36576" anchor="ctr"/>
          <a:lstStyle/>
          <a:p>
            <a:pPr algn="ctr" eaLnBrk="0" hangingPunct="0"/>
            <a:r>
              <a:rPr lang="zh-CN" altLang="en-US" sz="1100" dirty="0"/>
              <a:t>未来规划沟通</a:t>
            </a:r>
            <a:endParaRPr lang="en-US" sz="1100" dirty="0"/>
          </a:p>
        </p:txBody>
      </p:sp>
      <p:sp>
        <p:nvSpPr>
          <p:cNvPr id="131" name="Rectangle 56"/>
          <p:cNvSpPr>
            <a:spLocks noChangeArrowheads="1"/>
          </p:cNvSpPr>
          <p:nvPr/>
        </p:nvSpPr>
        <p:spPr bwMode="auto">
          <a:xfrm>
            <a:off x="11150124" y="5387203"/>
            <a:ext cx="1608265" cy="475676"/>
          </a:xfrm>
          <a:prstGeom prst="rect">
            <a:avLst/>
          </a:prstGeom>
          <a:solidFill>
            <a:schemeClr val="tx2">
              <a:lumMod val="75000"/>
            </a:schemeClr>
          </a:solidFill>
          <a:ln w="6350" algn="ctr">
            <a:noFill/>
            <a:miter lim="800000"/>
          </a:ln>
          <a:effectLst/>
        </p:spPr>
        <p:txBody>
          <a:bodyPr wrap="none" lIns="82296" tIns="36576" rIns="36576" bIns="36576" anchor="ctr"/>
          <a:lstStyle/>
          <a:p>
            <a:pPr algn="ctr" eaLnBrk="0" hangingPunct="0"/>
            <a:r>
              <a:rPr lang="zh-CN" altLang="en-US" sz="1100" b="1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项目关闭里程碑</a:t>
            </a:r>
            <a:endParaRPr lang="en-US" sz="1100" b="1" dirty="0">
              <a:solidFill>
                <a:schemeClr val="bg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grpSp>
        <p:nvGrpSpPr>
          <p:cNvPr id="132" name="Group 131"/>
          <p:cNvGrpSpPr/>
          <p:nvPr/>
        </p:nvGrpSpPr>
        <p:grpSpPr>
          <a:xfrm>
            <a:off x="5591891" y="4237739"/>
            <a:ext cx="1791570" cy="1624487"/>
            <a:chOff x="5591891" y="4237739"/>
            <a:chExt cx="1791570" cy="1624487"/>
          </a:xfrm>
          <a:effectLst/>
        </p:grpSpPr>
        <p:sp>
          <p:nvSpPr>
            <p:cNvPr id="133" name="Rectangle 132"/>
            <p:cNvSpPr/>
            <p:nvPr/>
          </p:nvSpPr>
          <p:spPr>
            <a:xfrm>
              <a:off x="5591891" y="4334314"/>
              <a:ext cx="1635633" cy="1527912"/>
            </a:xfrm>
            <a:prstGeom prst="rect">
              <a:avLst/>
            </a:pr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AU" sz="1100" dirty="0"/>
            </a:p>
          </p:txBody>
        </p:sp>
        <p:sp>
          <p:nvSpPr>
            <p:cNvPr id="134" name="Freeform 46"/>
            <p:cNvSpPr/>
            <p:nvPr/>
          </p:nvSpPr>
          <p:spPr bwMode="auto">
            <a:xfrm>
              <a:off x="7184583" y="4237739"/>
              <a:ext cx="198878" cy="179521"/>
            </a:xfrm>
            <a:custGeom>
              <a:avLst/>
              <a:gdLst>
                <a:gd name="T0" fmla="*/ 103 w 209"/>
                <a:gd name="T1" fmla="*/ 173 h 224"/>
                <a:gd name="T2" fmla="*/ 112 w 209"/>
                <a:gd name="T3" fmla="*/ 173 h 224"/>
                <a:gd name="T4" fmla="*/ 127 w 209"/>
                <a:gd name="T5" fmla="*/ 170 h 224"/>
                <a:gd name="T6" fmla="*/ 141 w 209"/>
                <a:gd name="T7" fmla="*/ 164 h 224"/>
                <a:gd name="T8" fmla="*/ 153 w 209"/>
                <a:gd name="T9" fmla="*/ 156 h 224"/>
                <a:gd name="T10" fmla="*/ 164 w 209"/>
                <a:gd name="T11" fmla="*/ 146 h 224"/>
                <a:gd name="T12" fmla="*/ 173 w 209"/>
                <a:gd name="T13" fmla="*/ 134 h 224"/>
                <a:gd name="T14" fmla="*/ 179 w 209"/>
                <a:gd name="T15" fmla="*/ 121 h 224"/>
                <a:gd name="T16" fmla="*/ 182 w 209"/>
                <a:gd name="T17" fmla="*/ 106 h 224"/>
                <a:gd name="T18" fmla="*/ 182 w 209"/>
                <a:gd name="T19" fmla="*/ 91 h 224"/>
                <a:gd name="T20" fmla="*/ 179 w 209"/>
                <a:gd name="T21" fmla="*/ 77 h 224"/>
                <a:gd name="T22" fmla="*/ 173 w 209"/>
                <a:gd name="T23" fmla="*/ 64 h 224"/>
                <a:gd name="T24" fmla="*/ 164 w 209"/>
                <a:gd name="T25" fmla="*/ 52 h 224"/>
                <a:gd name="T26" fmla="*/ 153 w 209"/>
                <a:gd name="T27" fmla="*/ 42 h 224"/>
                <a:gd name="T28" fmla="*/ 141 w 209"/>
                <a:gd name="T29" fmla="*/ 34 h 224"/>
                <a:gd name="T30" fmla="*/ 127 w 209"/>
                <a:gd name="T31" fmla="*/ 28 h 224"/>
                <a:gd name="T32" fmla="*/ 112 w 209"/>
                <a:gd name="T33" fmla="*/ 25 h 224"/>
                <a:gd name="T34" fmla="*/ 96 w 209"/>
                <a:gd name="T35" fmla="*/ 25 h 224"/>
                <a:gd name="T36" fmla="*/ 81 w 209"/>
                <a:gd name="T37" fmla="*/ 28 h 224"/>
                <a:gd name="T38" fmla="*/ 68 w 209"/>
                <a:gd name="T39" fmla="*/ 34 h 224"/>
                <a:gd name="T40" fmla="*/ 56 w 209"/>
                <a:gd name="T41" fmla="*/ 42 h 224"/>
                <a:gd name="T42" fmla="*/ 45 w 209"/>
                <a:gd name="T43" fmla="*/ 51 h 224"/>
                <a:gd name="T44" fmla="*/ 36 w 209"/>
                <a:gd name="T45" fmla="*/ 63 h 224"/>
                <a:gd name="T46" fmla="*/ 30 w 209"/>
                <a:gd name="T47" fmla="*/ 76 h 224"/>
                <a:gd name="T48" fmla="*/ 27 w 209"/>
                <a:gd name="T49" fmla="*/ 90 h 224"/>
                <a:gd name="T50" fmla="*/ 0 w 209"/>
                <a:gd name="T51" fmla="*/ 96 h 224"/>
                <a:gd name="T52" fmla="*/ 3 w 209"/>
                <a:gd name="T53" fmla="*/ 77 h 224"/>
                <a:gd name="T54" fmla="*/ 9 w 209"/>
                <a:gd name="T55" fmla="*/ 59 h 224"/>
                <a:gd name="T56" fmla="*/ 19 w 209"/>
                <a:gd name="T57" fmla="*/ 42 h 224"/>
                <a:gd name="T58" fmla="*/ 32 w 209"/>
                <a:gd name="T59" fmla="*/ 28 h 224"/>
                <a:gd name="T60" fmla="*/ 47 w 209"/>
                <a:gd name="T61" fmla="*/ 16 h 224"/>
                <a:gd name="T62" fmla="*/ 65 w 209"/>
                <a:gd name="T63" fmla="*/ 8 h 224"/>
                <a:gd name="T64" fmla="*/ 84 w 209"/>
                <a:gd name="T65" fmla="*/ 2 h 224"/>
                <a:gd name="T66" fmla="*/ 104 w 209"/>
                <a:gd name="T67" fmla="*/ 0 h 224"/>
                <a:gd name="T68" fmla="*/ 125 w 209"/>
                <a:gd name="T69" fmla="*/ 2 h 224"/>
                <a:gd name="T70" fmla="*/ 144 w 209"/>
                <a:gd name="T71" fmla="*/ 8 h 224"/>
                <a:gd name="T72" fmla="*/ 162 w 209"/>
                <a:gd name="T73" fmla="*/ 17 h 224"/>
                <a:gd name="T74" fmla="*/ 177 w 209"/>
                <a:gd name="T75" fmla="*/ 29 h 224"/>
                <a:gd name="T76" fmla="*/ 190 w 209"/>
                <a:gd name="T77" fmla="*/ 43 h 224"/>
                <a:gd name="T78" fmla="*/ 200 w 209"/>
                <a:gd name="T79" fmla="*/ 60 h 224"/>
                <a:gd name="T80" fmla="*/ 206 w 209"/>
                <a:gd name="T81" fmla="*/ 79 h 224"/>
                <a:gd name="T82" fmla="*/ 208 w 209"/>
                <a:gd name="T83" fmla="*/ 99 h 224"/>
                <a:gd name="T84" fmla="*/ 206 w 209"/>
                <a:gd name="T85" fmla="*/ 119 h 224"/>
                <a:gd name="T86" fmla="*/ 200 w 209"/>
                <a:gd name="T87" fmla="*/ 138 h 224"/>
                <a:gd name="T88" fmla="*/ 190 w 209"/>
                <a:gd name="T89" fmla="*/ 154 h 224"/>
                <a:gd name="T90" fmla="*/ 177 w 209"/>
                <a:gd name="T91" fmla="*/ 169 h 224"/>
                <a:gd name="T92" fmla="*/ 162 w 209"/>
                <a:gd name="T93" fmla="*/ 181 h 224"/>
                <a:gd name="T94" fmla="*/ 144 w 209"/>
                <a:gd name="T95" fmla="*/ 190 h 224"/>
                <a:gd name="T96" fmla="*/ 125 w 209"/>
                <a:gd name="T97" fmla="*/ 196 h 224"/>
                <a:gd name="T98" fmla="*/ 104 w 209"/>
                <a:gd name="T99" fmla="*/ 198 h 224"/>
                <a:gd name="T100" fmla="*/ 102 w 209"/>
                <a:gd name="T101" fmla="*/ 223 h 224"/>
                <a:gd name="T102" fmla="*/ 103 w 209"/>
                <a:gd name="T103" fmla="*/ 148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09" h="224">
                  <a:moveTo>
                    <a:pt x="103" y="173"/>
                  </a:moveTo>
                  <a:lnTo>
                    <a:pt x="103" y="173"/>
                  </a:lnTo>
                  <a:lnTo>
                    <a:pt x="104" y="173"/>
                  </a:lnTo>
                  <a:lnTo>
                    <a:pt x="112" y="173"/>
                  </a:lnTo>
                  <a:lnTo>
                    <a:pt x="120" y="172"/>
                  </a:lnTo>
                  <a:lnTo>
                    <a:pt x="127" y="170"/>
                  </a:lnTo>
                  <a:lnTo>
                    <a:pt x="134" y="167"/>
                  </a:lnTo>
                  <a:lnTo>
                    <a:pt x="141" y="164"/>
                  </a:lnTo>
                  <a:lnTo>
                    <a:pt x="147" y="161"/>
                  </a:lnTo>
                  <a:lnTo>
                    <a:pt x="153" y="156"/>
                  </a:lnTo>
                  <a:lnTo>
                    <a:pt x="159" y="152"/>
                  </a:lnTo>
                  <a:lnTo>
                    <a:pt x="164" y="146"/>
                  </a:lnTo>
                  <a:lnTo>
                    <a:pt x="169" y="140"/>
                  </a:lnTo>
                  <a:lnTo>
                    <a:pt x="173" y="134"/>
                  </a:lnTo>
                  <a:lnTo>
                    <a:pt x="176" y="128"/>
                  </a:lnTo>
                  <a:lnTo>
                    <a:pt x="179" y="121"/>
                  </a:lnTo>
                  <a:lnTo>
                    <a:pt x="180" y="114"/>
                  </a:lnTo>
                  <a:lnTo>
                    <a:pt x="182" y="106"/>
                  </a:lnTo>
                  <a:lnTo>
                    <a:pt x="182" y="99"/>
                  </a:lnTo>
                  <a:lnTo>
                    <a:pt x="182" y="91"/>
                  </a:lnTo>
                  <a:lnTo>
                    <a:pt x="180" y="84"/>
                  </a:lnTo>
                  <a:lnTo>
                    <a:pt x="179" y="77"/>
                  </a:lnTo>
                  <a:lnTo>
                    <a:pt x="176" y="70"/>
                  </a:lnTo>
                  <a:lnTo>
                    <a:pt x="173" y="64"/>
                  </a:lnTo>
                  <a:lnTo>
                    <a:pt x="169" y="58"/>
                  </a:lnTo>
                  <a:lnTo>
                    <a:pt x="164" y="52"/>
                  </a:lnTo>
                  <a:lnTo>
                    <a:pt x="159" y="47"/>
                  </a:lnTo>
                  <a:lnTo>
                    <a:pt x="153" y="42"/>
                  </a:lnTo>
                  <a:lnTo>
                    <a:pt x="147" y="38"/>
                  </a:lnTo>
                  <a:lnTo>
                    <a:pt x="141" y="34"/>
                  </a:lnTo>
                  <a:lnTo>
                    <a:pt x="134" y="31"/>
                  </a:lnTo>
                  <a:lnTo>
                    <a:pt x="127" y="28"/>
                  </a:lnTo>
                  <a:lnTo>
                    <a:pt x="120" y="27"/>
                  </a:lnTo>
                  <a:lnTo>
                    <a:pt x="112" y="25"/>
                  </a:lnTo>
                  <a:lnTo>
                    <a:pt x="104" y="25"/>
                  </a:lnTo>
                  <a:lnTo>
                    <a:pt x="96" y="25"/>
                  </a:lnTo>
                  <a:lnTo>
                    <a:pt x="89" y="27"/>
                  </a:lnTo>
                  <a:lnTo>
                    <a:pt x="81" y="28"/>
                  </a:lnTo>
                  <a:lnTo>
                    <a:pt x="74" y="31"/>
                  </a:lnTo>
                  <a:lnTo>
                    <a:pt x="68" y="34"/>
                  </a:lnTo>
                  <a:lnTo>
                    <a:pt x="62" y="37"/>
                  </a:lnTo>
                  <a:lnTo>
                    <a:pt x="56" y="42"/>
                  </a:lnTo>
                  <a:lnTo>
                    <a:pt x="50" y="46"/>
                  </a:lnTo>
                  <a:lnTo>
                    <a:pt x="45" y="51"/>
                  </a:lnTo>
                  <a:lnTo>
                    <a:pt x="40" y="57"/>
                  </a:lnTo>
                  <a:lnTo>
                    <a:pt x="36" y="63"/>
                  </a:lnTo>
                  <a:lnTo>
                    <a:pt x="33" y="69"/>
                  </a:lnTo>
                  <a:lnTo>
                    <a:pt x="30" y="76"/>
                  </a:lnTo>
                  <a:lnTo>
                    <a:pt x="28" y="82"/>
                  </a:lnTo>
                  <a:lnTo>
                    <a:pt x="27" y="90"/>
                  </a:lnTo>
                  <a:lnTo>
                    <a:pt x="26" y="97"/>
                  </a:lnTo>
                  <a:lnTo>
                    <a:pt x="0" y="96"/>
                  </a:lnTo>
                  <a:lnTo>
                    <a:pt x="1" y="86"/>
                  </a:lnTo>
                  <a:lnTo>
                    <a:pt x="3" y="77"/>
                  </a:lnTo>
                  <a:lnTo>
                    <a:pt x="6" y="67"/>
                  </a:lnTo>
                  <a:lnTo>
                    <a:pt x="9" y="59"/>
                  </a:lnTo>
                  <a:lnTo>
                    <a:pt x="14" y="50"/>
                  </a:lnTo>
                  <a:lnTo>
                    <a:pt x="19" y="42"/>
                  </a:lnTo>
                  <a:lnTo>
                    <a:pt x="25" y="35"/>
                  </a:lnTo>
                  <a:lnTo>
                    <a:pt x="32" y="28"/>
                  </a:lnTo>
                  <a:lnTo>
                    <a:pt x="39" y="22"/>
                  </a:lnTo>
                  <a:lnTo>
                    <a:pt x="47" y="16"/>
                  </a:lnTo>
                  <a:lnTo>
                    <a:pt x="56" y="11"/>
                  </a:lnTo>
                  <a:lnTo>
                    <a:pt x="65" y="8"/>
                  </a:lnTo>
                  <a:lnTo>
                    <a:pt x="74" y="4"/>
                  </a:lnTo>
                  <a:lnTo>
                    <a:pt x="84" y="2"/>
                  </a:lnTo>
                  <a:lnTo>
                    <a:pt x="94" y="0"/>
                  </a:lnTo>
                  <a:lnTo>
                    <a:pt x="104" y="0"/>
                  </a:lnTo>
                  <a:lnTo>
                    <a:pt x="115" y="0"/>
                  </a:lnTo>
                  <a:lnTo>
                    <a:pt x="125" y="2"/>
                  </a:lnTo>
                  <a:lnTo>
                    <a:pt x="135" y="4"/>
                  </a:lnTo>
                  <a:lnTo>
                    <a:pt x="144" y="8"/>
                  </a:lnTo>
                  <a:lnTo>
                    <a:pt x="153" y="12"/>
                  </a:lnTo>
                  <a:lnTo>
                    <a:pt x="162" y="17"/>
                  </a:lnTo>
                  <a:lnTo>
                    <a:pt x="170" y="23"/>
                  </a:lnTo>
                  <a:lnTo>
                    <a:pt x="177" y="29"/>
                  </a:lnTo>
                  <a:lnTo>
                    <a:pt x="184" y="36"/>
                  </a:lnTo>
                  <a:lnTo>
                    <a:pt x="190" y="43"/>
                  </a:lnTo>
                  <a:lnTo>
                    <a:pt x="195" y="52"/>
                  </a:lnTo>
                  <a:lnTo>
                    <a:pt x="200" y="60"/>
                  </a:lnTo>
                  <a:lnTo>
                    <a:pt x="203" y="70"/>
                  </a:lnTo>
                  <a:lnTo>
                    <a:pt x="206" y="79"/>
                  </a:lnTo>
                  <a:lnTo>
                    <a:pt x="207" y="89"/>
                  </a:lnTo>
                  <a:lnTo>
                    <a:pt x="208" y="99"/>
                  </a:lnTo>
                  <a:lnTo>
                    <a:pt x="207" y="109"/>
                  </a:lnTo>
                  <a:lnTo>
                    <a:pt x="206" y="119"/>
                  </a:lnTo>
                  <a:lnTo>
                    <a:pt x="203" y="129"/>
                  </a:lnTo>
                  <a:lnTo>
                    <a:pt x="200" y="138"/>
                  </a:lnTo>
                  <a:lnTo>
                    <a:pt x="195" y="146"/>
                  </a:lnTo>
                  <a:lnTo>
                    <a:pt x="190" y="154"/>
                  </a:lnTo>
                  <a:lnTo>
                    <a:pt x="184" y="162"/>
                  </a:lnTo>
                  <a:lnTo>
                    <a:pt x="177" y="169"/>
                  </a:lnTo>
                  <a:lnTo>
                    <a:pt x="170" y="176"/>
                  </a:lnTo>
                  <a:lnTo>
                    <a:pt x="162" y="181"/>
                  </a:lnTo>
                  <a:lnTo>
                    <a:pt x="153" y="186"/>
                  </a:lnTo>
                  <a:lnTo>
                    <a:pt x="144" y="190"/>
                  </a:lnTo>
                  <a:lnTo>
                    <a:pt x="135" y="194"/>
                  </a:lnTo>
                  <a:lnTo>
                    <a:pt x="125" y="196"/>
                  </a:lnTo>
                  <a:lnTo>
                    <a:pt x="115" y="197"/>
                  </a:lnTo>
                  <a:lnTo>
                    <a:pt x="104" y="198"/>
                  </a:lnTo>
                  <a:lnTo>
                    <a:pt x="103" y="198"/>
                  </a:lnTo>
                  <a:lnTo>
                    <a:pt x="102" y="223"/>
                  </a:lnTo>
                  <a:lnTo>
                    <a:pt x="64" y="185"/>
                  </a:lnTo>
                  <a:lnTo>
                    <a:pt x="103" y="148"/>
                  </a:lnTo>
                  <a:lnTo>
                    <a:pt x="103" y="173"/>
                  </a:lnTo>
                </a:path>
              </a:pathLst>
            </a:custGeom>
            <a:solidFill>
              <a:srgbClr val="FF0000"/>
            </a:solidFill>
            <a:ln>
              <a:noFill/>
            </a:ln>
            <a:effectLst/>
          </p:spPr>
          <p:txBody>
            <a:bodyPr/>
            <a:lstStyle/>
            <a:p>
              <a:endParaRPr lang="en-AU" sz="1100" dirty="0"/>
            </a:p>
          </p:txBody>
        </p:sp>
      </p:grpSp>
      <p:sp>
        <p:nvSpPr>
          <p:cNvPr id="135" name="Rectangle 134"/>
          <p:cNvSpPr/>
          <p:nvPr/>
        </p:nvSpPr>
        <p:spPr>
          <a:xfrm>
            <a:off x="7422321" y="3831377"/>
            <a:ext cx="1658338" cy="1550607"/>
          </a:xfrm>
          <a:prstGeom prst="rect">
            <a:avLst/>
          </a:prstGeom>
          <a:noFill/>
          <a:ln w="50800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AU" sz="1100" dirty="0"/>
          </a:p>
        </p:txBody>
      </p:sp>
      <p:sp>
        <p:nvSpPr>
          <p:cNvPr id="136" name="Freeform 46"/>
          <p:cNvSpPr/>
          <p:nvPr/>
        </p:nvSpPr>
        <p:spPr bwMode="auto">
          <a:xfrm>
            <a:off x="9044546" y="3701986"/>
            <a:ext cx="204833" cy="241514"/>
          </a:xfrm>
          <a:custGeom>
            <a:avLst/>
            <a:gdLst>
              <a:gd name="T0" fmla="*/ 103 w 209"/>
              <a:gd name="T1" fmla="*/ 173 h 224"/>
              <a:gd name="T2" fmla="*/ 112 w 209"/>
              <a:gd name="T3" fmla="*/ 173 h 224"/>
              <a:gd name="T4" fmla="*/ 127 w 209"/>
              <a:gd name="T5" fmla="*/ 170 h 224"/>
              <a:gd name="T6" fmla="*/ 141 w 209"/>
              <a:gd name="T7" fmla="*/ 164 h 224"/>
              <a:gd name="T8" fmla="*/ 153 w 209"/>
              <a:gd name="T9" fmla="*/ 156 h 224"/>
              <a:gd name="T10" fmla="*/ 164 w 209"/>
              <a:gd name="T11" fmla="*/ 146 h 224"/>
              <a:gd name="T12" fmla="*/ 173 w 209"/>
              <a:gd name="T13" fmla="*/ 134 h 224"/>
              <a:gd name="T14" fmla="*/ 179 w 209"/>
              <a:gd name="T15" fmla="*/ 121 h 224"/>
              <a:gd name="T16" fmla="*/ 182 w 209"/>
              <a:gd name="T17" fmla="*/ 106 h 224"/>
              <a:gd name="T18" fmla="*/ 182 w 209"/>
              <a:gd name="T19" fmla="*/ 91 h 224"/>
              <a:gd name="T20" fmla="*/ 179 w 209"/>
              <a:gd name="T21" fmla="*/ 77 h 224"/>
              <a:gd name="T22" fmla="*/ 173 w 209"/>
              <a:gd name="T23" fmla="*/ 64 h 224"/>
              <a:gd name="T24" fmla="*/ 164 w 209"/>
              <a:gd name="T25" fmla="*/ 52 h 224"/>
              <a:gd name="T26" fmla="*/ 153 w 209"/>
              <a:gd name="T27" fmla="*/ 42 h 224"/>
              <a:gd name="T28" fmla="*/ 141 w 209"/>
              <a:gd name="T29" fmla="*/ 34 h 224"/>
              <a:gd name="T30" fmla="*/ 127 w 209"/>
              <a:gd name="T31" fmla="*/ 28 h 224"/>
              <a:gd name="T32" fmla="*/ 112 w 209"/>
              <a:gd name="T33" fmla="*/ 25 h 224"/>
              <a:gd name="T34" fmla="*/ 96 w 209"/>
              <a:gd name="T35" fmla="*/ 25 h 224"/>
              <a:gd name="T36" fmla="*/ 81 w 209"/>
              <a:gd name="T37" fmla="*/ 28 h 224"/>
              <a:gd name="T38" fmla="*/ 68 w 209"/>
              <a:gd name="T39" fmla="*/ 34 h 224"/>
              <a:gd name="T40" fmla="*/ 56 w 209"/>
              <a:gd name="T41" fmla="*/ 42 h 224"/>
              <a:gd name="T42" fmla="*/ 45 w 209"/>
              <a:gd name="T43" fmla="*/ 51 h 224"/>
              <a:gd name="T44" fmla="*/ 36 w 209"/>
              <a:gd name="T45" fmla="*/ 63 h 224"/>
              <a:gd name="T46" fmla="*/ 30 w 209"/>
              <a:gd name="T47" fmla="*/ 76 h 224"/>
              <a:gd name="T48" fmla="*/ 27 w 209"/>
              <a:gd name="T49" fmla="*/ 90 h 224"/>
              <a:gd name="T50" fmla="*/ 0 w 209"/>
              <a:gd name="T51" fmla="*/ 96 h 224"/>
              <a:gd name="T52" fmla="*/ 3 w 209"/>
              <a:gd name="T53" fmla="*/ 77 h 224"/>
              <a:gd name="T54" fmla="*/ 9 w 209"/>
              <a:gd name="T55" fmla="*/ 59 h 224"/>
              <a:gd name="T56" fmla="*/ 19 w 209"/>
              <a:gd name="T57" fmla="*/ 42 h 224"/>
              <a:gd name="T58" fmla="*/ 32 w 209"/>
              <a:gd name="T59" fmla="*/ 28 h 224"/>
              <a:gd name="T60" fmla="*/ 47 w 209"/>
              <a:gd name="T61" fmla="*/ 16 h 224"/>
              <a:gd name="T62" fmla="*/ 65 w 209"/>
              <a:gd name="T63" fmla="*/ 8 h 224"/>
              <a:gd name="T64" fmla="*/ 84 w 209"/>
              <a:gd name="T65" fmla="*/ 2 h 224"/>
              <a:gd name="T66" fmla="*/ 104 w 209"/>
              <a:gd name="T67" fmla="*/ 0 h 224"/>
              <a:gd name="T68" fmla="*/ 125 w 209"/>
              <a:gd name="T69" fmla="*/ 2 h 224"/>
              <a:gd name="T70" fmla="*/ 144 w 209"/>
              <a:gd name="T71" fmla="*/ 8 h 224"/>
              <a:gd name="T72" fmla="*/ 162 w 209"/>
              <a:gd name="T73" fmla="*/ 17 h 224"/>
              <a:gd name="T74" fmla="*/ 177 w 209"/>
              <a:gd name="T75" fmla="*/ 29 h 224"/>
              <a:gd name="T76" fmla="*/ 190 w 209"/>
              <a:gd name="T77" fmla="*/ 43 h 224"/>
              <a:gd name="T78" fmla="*/ 200 w 209"/>
              <a:gd name="T79" fmla="*/ 60 h 224"/>
              <a:gd name="T80" fmla="*/ 206 w 209"/>
              <a:gd name="T81" fmla="*/ 79 h 224"/>
              <a:gd name="T82" fmla="*/ 208 w 209"/>
              <a:gd name="T83" fmla="*/ 99 h 224"/>
              <a:gd name="T84" fmla="*/ 206 w 209"/>
              <a:gd name="T85" fmla="*/ 119 h 224"/>
              <a:gd name="T86" fmla="*/ 200 w 209"/>
              <a:gd name="T87" fmla="*/ 138 h 224"/>
              <a:gd name="T88" fmla="*/ 190 w 209"/>
              <a:gd name="T89" fmla="*/ 154 h 224"/>
              <a:gd name="T90" fmla="*/ 177 w 209"/>
              <a:gd name="T91" fmla="*/ 169 h 224"/>
              <a:gd name="T92" fmla="*/ 162 w 209"/>
              <a:gd name="T93" fmla="*/ 181 h 224"/>
              <a:gd name="T94" fmla="*/ 144 w 209"/>
              <a:gd name="T95" fmla="*/ 190 h 224"/>
              <a:gd name="T96" fmla="*/ 125 w 209"/>
              <a:gd name="T97" fmla="*/ 196 h 224"/>
              <a:gd name="T98" fmla="*/ 104 w 209"/>
              <a:gd name="T99" fmla="*/ 198 h 224"/>
              <a:gd name="T100" fmla="*/ 102 w 209"/>
              <a:gd name="T101" fmla="*/ 223 h 224"/>
              <a:gd name="T102" fmla="*/ 103 w 209"/>
              <a:gd name="T103" fmla="*/ 148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209" h="224">
                <a:moveTo>
                  <a:pt x="103" y="173"/>
                </a:moveTo>
                <a:lnTo>
                  <a:pt x="103" y="173"/>
                </a:lnTo>
                <a:lnTo>
                  <a:pt x="104" y="173"/>
                </a:lnTo>
                <a:lnTo>
                  <a:pt x="112" y="173"/>
                </a:lnTo>
                <a:lnTo>
                  <a:pt x="120" y="172"/>
                </a:lnTo>
                <a:lnTo>
                  <a:pt x="127" y="170"/>
                </a:lnTo>
                <a:lnTo>
                  <a:pt x="134" y="167"/>
                </a:lnTo>
                <a:lnTo>
                  <a:pt x="141" y="164"/>
                </a:lnTo>
                <a:lnTo>
                  <a:pt x="147" y="161"/>
                </a:lnTo>
                <a:lnTo>
                  <a:pt x="153" y="156"/>
                </a:lnTo>
                <a:lnTo>
                  <a:pt x="159" y="152"/>
                </a:lnTo>
                <a:lnTo>
                  <a:pt x="164" y="146"/>
                </a:lnTo>
                <a:lnTo>
                  <a:pt x="169" y="140"/>
                </a:lnTo>
                <a:lnTo>
                  <a:pt x="173" y="134"/>
                </a:lnTo>
                <a:lnTo>
                  <a:pt x="176" y="128"/>
                </a:lnTo>
                <a:lnTo>
                  <a:pt x="179" y="121"/>
                </a:lnTo>
                <a:lnTo>
                  <a:pt x="180" y="114"/>
                </a:lnTo>
                <a:lnTo>
                  <a:pt x="182" y="106"/>
                </a:lnTo>
                <a:lnTo>
                  <a:pt x="182" y="99"/>
                </a:lnTo>
                <a:lnTo>
                  <a:pt x="182" y="91"/>
                </a:lnTo>
                <a:lnTo>
                  <a:pt x="180" y="84"/>
                </a:lnTo>
                <a:lnTo>
                  <a:pt x="179" y="77"/>
                </a:lnTo>
                <a:lnTo>
                  <a:pt x="176" y="70"/>
                </a:lnTo>
                <a:lnTo>
                  <a:pt x="173" y="64"/>
                </a:lnTo>
                <a:lnTo>
                  <a:pt x="169" y="58"/>
                </a:lnTo>
                <a:lnTo>
                  <a:pt x="164" y="52"/>
                </a:lnTo>
                <a:lnTo>
                  <a:pt x="159" y="47"/>
                </a:lnTo>
                <a:lnTo>
                  <a:pt x="153" y="42"/>
                </a:lnTo>
                <a:lnTo>
                  <a:pt x="147" y="38"/>
                </a:lnTo>
                <a:lnTo>
                  <a:pt x="141" y="34"/>
                </a:lnTo>
                <a:lnTo>
                  <a:pt x="134" y="31"/>
                </a:lnTo>
                <a:lnTo>
                  <a:pt x="127" y="28"/>
                </a:lnTo>
                <a:lnTo>
                  <a:pt x="120" y="27"/>
                </a:lnTo>
                <a:lnTo>
                  <a:pt x="112" y="25"/>
                </a:lnTo>
                <a:lnTo>
                  <a:pt x="104" y="25"/>
                </a:lnTo>
                <a:lnTo>
                  <a:pt x="96" y="25"/>
                </a:lnTo>
                <a:lnTo>
                  <a:pt x="89" y="27"/>
                </a:lnTo>
                <a:lnTo>
                  <a:pt x="81" y="28"/>
                </a:lnTo>
                <a:lnTo>
                  <a:pt x="74" y="31"/>
                </a:lnTo>
                <a:lnTo>
                  <a:pt x="68" y="34"/>
                </a:lnTo>
                <a:lnTo>
                  <a:pt x="62" y="37"/>
                </a:lnTo>
                <a:lnTo>
                  <a:pt x="56" y="42"/>
                </a:lnTo>
                <a:lnTo>
                  <a:pt x="50" y="46"/>
                </a:lnTo>
                <a:lnTo>
                  <a:pt x="45" y="51"/>
                </a:lnTo>
                <a:lnTo>
                  <a:pt x="40" y="57"/>
                </a:lnTo>
                <a:lnTo>
                  <a:pt x="36" y="63"/>
                </a:lnTo>
                <a:lnTo>
                  <a:pt x="33" y="69"/>
                </a:lnTo>
                <a:lnTo>
                  <a:pt x="30" y="76"/>
                </a:lnTo>
                <a:lnTo>
                  <a:pt x="28" y="82"/>
                </a:lnTo>
                <a:lnTo>
                  <a:pt x="27" y="90"/>
                </a:lnTo>
                <a:lnTo>
                  <a:pt x="26" y="97"/>
                </a:lnTo>
                <a:lnTo>
                  <a:pt x="0" y="96"/>
                </a:lnTo>
                <a:lnTo>
                  <a:pt x="1" y="86"/>
                </a:lnTo>
                <a:lnTo>
                  <a:pt x="3" y="77"/>
                </a:lnTo>
                <a:lnTo>
                  <a:pt x="6" y="67"/>
                </a:lnTo>
                <a:lnTo>
                  <a:pt x="9" y="59"/>
                </a:lnTo>
                <a:lnTo>
                  <a:pt x="14" y="50"/>
                </a:lnTo>
                <a:lnTo>
                  <a:pt x="19" y="42"/>
                </a:lnTo>
                <a:lnTo>
                  <a:pt x="25" y="35"/>
                </a:lnTo>
                <a:lnTo>
                  <a:pt x="32" y="28"/>
                </a:lnTo>
                <a:lnTo>
                  <a:pt x="39" y="22"/>
                </a:lnTo>
                <a:lnTo>
                  <a:pt x="47" y="16"/>
                </a:lnTo>
                <a:lnTo>
                  <a:pt x="56" y="11"/>
                </a:lnTo>
                <a:lnTo>
                  <a:pt x="65" y="8"/>
                </a:lnTo>
                <a:lnTo>
                  <a:pt x="74" y="4"/>
                </a:lnTo>
                <a:lnTo>
                  <a:pt x="84" y="2"/>
                </a:lnTo>
                <a:lnTo>
                  <a:pt x="94" y="0"/>
                </a:lnTo>
                <a:lnTo>
                  <a:pt x="104" y="0"/>
                </a:lnTo>
                <a:lnTo>
                  <a:pt x="115" y="0"/>
                </a:lnTo>
                <a:lnTo>
                  <a:pt x="125" y="2"/>
                </a:lnTo>
                <a:lnTo>
                  <a:pt x="135" y="4"/>
                </a:lnTo>
                <a:lnTo>
                  <a:pt x="144" y="8"/>
                </a:lnTo>
                <a:lnTo>
                  <a:pt x="153" y="12"/>
                </a:lnTo>
                <a:lnTo>
                  <a:pt x="162" y="17"/>
                </a:lnTo>
                <a:lnTo>
                  <a:pt x="170" y="23"/>
                </a:lnTo>
                <a:lnTo>
                  <a:pt x="177" y="29"/>
                </a:lnTo>
                <a:lnTo>
                  <a:pt x="184" y="36"/>
                </a:lnTo>
                <a:lnTo>
                  <a:pt x="190" y="43"/>
                </a:lnTo>
                <a:lnTo>
                  <a:pt x="195" y="52"/>
                </a:lnTo>
                <a:lnTo>
                  <a:pt x="200" y="60"/>
                </a:lnTo>
                <a:lnTo>
                  <a:pt x="203" y="70"/>
                </a:lnTo>
                <a:lnTo>
                  <a:pt x="206" y="79"/>
                </a:lnTo>
                <a:lnTo>
                  <a:pt x="207" y="89"/>
                </a:lnTo>
                <a:lnTo>
                  <a:pt x="208" y="99"/>
                </a:lnTo>
                <a:lnTo>
                  <a:pt x="207" y="109"/>
                </a:lnTo>
                <a:lnTo>
                  <a:pt x="206" y="119"/>
                </a:lnTo>
                <a:lnTo>
                  <a:pt x="203" y="129"/>
                </a:lnTo>
                <a:lnTo>
                  <a:pt x="200" y="138"/>
                </a:lnTo>
                <a:lnTo>
                  <a:pt x="195" y="146"/>
                </a:lnTo>
                <a:lnTo>
                  <a:pt x="190" y="154"/>
                </a:lnTo>
                <a:lnTo>
                  <a:pt x="184" y="162"/>
                </a:lnTo>
                <a:lnTo>
                  <a:pt x="177" y="169"/>
                </a:lnTo>
                <a:lnTo>
                  <a:pt x="170" y="176"/>
                </a:lnTo>
                <a:lnTo>
                  <a:pt x="162" y="181"/>
                </a:lnTo>
                <a:lnTo>
                  <a:pt x="153" y="186"/>
                </a:lnTo>
                <a:lnTo>
                  <a:pt x="144" y="190"/>
                </a:lnTo>
                <a:lnTo>
                  <a:pt x="135" y="194"/>
                </a:lnTo>
                <a:lnTo>
                  <a:pt x="125" y="196"/>
                </a:lnTo>
                <a:lnTo>
                  <a:pt x="115" y="197"/>
                </a:lnTo>
                <a:lnTo>
                  <a:pt x="104" y="198"/>
                </a:lnTo>
                <a:lnTo>
                  <a:pt x="103" y="198"/>
                </a:lnTo>
                <a:lnTo>
                  <a:pt x="102" y="223"/>
                </a:lnTo>
                <a:lnTo>
                  <a:pt x="64" y="185"/>
                </a:lnTo>
                <a:lnTo>
                  <a:pt x="103" y="148"/>
                </a:lnTo>
                <a:lnTo>
                  <a:pt x="103" y="173"/>
                </a:lnTo>
              </a:path>
            </a:pathLst>
          </a:custGeom>
          <a:solidFill>
            <a:srgbClr val="FF0000"/>
          </a:solidFill>
          <a:ln>
            <a:noFill/>
          </a:ln>
          <a:effectLst/>
        </p:spPr>
        <p:txBody>
          <a:bodyPr/>
          <a:lstStyle/>
          <a:p>
            <a:endParaRPr lang="en-AU" sz="1100" dirty="0"/>
          </a:p>
        </p:txBody>
      </p:sp>
      <p:sp>
        <p:nvSpPr>
          <p:cNvPr id="137" name="Rectangle 50"/>
          <p:cNvSpPr>
            <a:spLocks noChangeArrowheads="1"/>
          </p:cNvSpPr>
          <p:nvPr/>
        </p:nvSpPr>
        <p:spPr bwMode="auto">
          <a:xfrm>
            <a:off x="11138468" y="4855274"/>
            <a:ext cx="1608265" cy="47567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6350" algn="ctr">
            <a:noFill/>
            <a:miter lim="800000"/>
          </a:ln>
          <a:effectLst/>
        </p:spPr>
        <p:txBody>
          <a:bodyPr wrap="none" lIns="82296" tIns="36576" rIns="36576" bIns="36576" anchor="ctr"/>
          <a:lstStyle/>
          <a:p>
            <a:pPr algn="ctr" eaLnBrk="0" hangingPunct="0"/>
            <a:r>
              <a:rPr lang="zh-CN" altLang="en-US" sz="1100" dirty="0"/>
              <a:t>移交支持部门</a:t>
            </a:r>
            <a:endParaRPr lang="en-US" sz="1100" dirty="0"/>
          </a:p>
        </p:txBody>
      </p:sp>
      <p:sp>
        <p:nvSpPr>
          <p:cNvPr id="138" name="Rectangle 48"/>
          <p:cNvSpPr>
            <a:spLocks noChangeArrowheads="1"/>
          </p:cNvSpPr>
          <p:nvPr/>
        </p:nvSpPr>
        <p:spPr bwMode="auto">
          <a:xfrm>
            <a:off x="3774674" y="3805807"/>
            <a:ext cx="1608265" cy="47567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6350" algn="ctr">
            <a:noFill/>
            <a:miter lim="800000"/>
          </a:ln>
          <a:effectLst/>
        </p:spPr>
        <p:txBody>
          <a:bodyPr wrap="none" lIns="82296" tIns="36576" rIns="36576" bIns="36576" anchor="ctr"/>
          <a:lstStyle/>
          <a:p>
            <a:pPr algn="ctr" eaLnBrk="0" hangingPunct="0"/>
            <a:r>
              <a:rPr lang="zh-CN" altLang="en-US" sz="1100" dirty="0"/>
              <a:t>定义整体实施策略</a:t>
            </a:r>
            <a:endParaRPr lang="en-US" sz="1100" dirty="0"/>
          </a:p>
        </p:txBody>
      </p:sp>
      <p:sp>
        <p:nvSpPr>
          <p:cNvPr id="139" name="Rectangle 52"/>
          <p:cNvSpPr>
            <a:spLocks noChangeArrowheads="1"/>
          </p:cNvSpPr>
          <p:nvPr/>
        </p:nvSpPr>
        <p:spPr bwMode="auto">
          <a:xfrm>
            <a:off x="3765796" y="6382901"/>
            <a:ext cx="1608265" cy="47567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6350" algn="ctr">
            <a:noFill/>
            <a:miter lim="800000"/>
          </a:ln>
          <a:effectLst/>
        </p:spPr>
        <p:txBody>
          <a:bodyPr wrap="none" lIns="82296" tIns="36576" rIns="36576" bIns="36576" anchor="ctr"/>
          <a:lstStyle/>
          <a:p>
            <a:pPr algn="ctr" eaLnBrk="0" hangingPunct="0"/>
            <a:r>
              <a:rPr lang="zh-CN" altLang="en-US" sz="1100" dirty="0"/>
              <a:t>定义需求跟踪矩阵</a:t>
            </a:r>
            <a:endParaRPr lang="en-US" sz="1100" dirty="0"/>
          </a:p>
        </p:txBody>
      </p:sp>
      <p:sp>
        <p:nvSpPr>
          <p:cNvPr id="140" name="Rectangle 58"/>
          <p:cNvSpPr>
            <a:spLocks noChangeArrowheads="1"/>
          </p:cNvSpPr>
          <p:nvPr/>
        </p:nvSpPr>
        <p:spPr bwMode="auto">
          <a:xfrm>
            <a:off x="5601320" y="6382901"/>
            <a:ext cx="1608265" cy="47567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6350" algn="ctr">
            <a:noFill/>
            <a:miter lim="800000"/>
          </a:ln>
          <a:effectLst/>
        </p:spPr>
        <p:txBody>
          <a:bodyPr wrap="none" lIns="82296" tIns="36576" rIns="36576" bIns="36576" anchor="ctr"/>
          <a:lstStyle/>
          <a:p>
            <a:pPr algn="ctr" eaLnBrk="0" hangingPunct="0"/>
            <a:r>
              <a:rPr lang="zh-CN" altLang="en-US" sz="1100" dirty="0"/>
              <a:t>定义业务数据清单</a:t>
            </a:r>
            <a:endParaRPr lang="en-US" sz="11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>
            <a:spLocks noChangeAspect="1"/>
          </p:cNvSpPr>
          <p:nvPr/>
        </p:nvSpPr>
        <p:spPr>
          <a:xfrm>
            <a:off x="3653608" y="5066420"/>
            <a:ext cx="2887131" cy="3009411"/>
          </a:xfrm>
          <a:prstGeom prst="rect">
            <a:avLst/>
          </a:prstGeom>
          <a:noFill/>
        </p:spPr>
        <p:txBody>
          <a:bodyPr lIns="181862" tIns="181846" rIns="181862" bIns="0" anchor="t">
            <a:noAutofit/>
          </a:bodyPr>
          <a:lstStyle/>
          <a:p>
            <a:pPr defTabSz="1442720" fontAlgn="base">
              <a:lnSpc>
                <a:spcPct val="90000"/>
              </a:lnSpc>
              <a:spcBef>
                <a:spcPts val="1200"/>
              </a:spcBef>
            </a:pPr>
            <a:r>
              <a:rPr lang="zh-CN" altLang="en-US" spc="-50" dirty="0">
                <a:solidFill>
                  <a:srgbClr val="ECAE13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 Regular" charset="0"/>
              </a:rPr>
              <a:t>实施服务</a:t>
            </a:r>
            <a:endParaRPr lang="en-US" spc="-50" dirty="0">
              <a:solidFill>
                <a:srgbClr val="ECAE13"/>
              </a:solidFill>
              <a:latin typeface="宋体" panose="02010600030101010101" pitchFamily="2" charset="-122"/>
              <a:ea typeface="宋体" panose="02010600030101010101" pitchFamily="2" charset="-122"/>
              <a:cs typeface="Arial Regular" charset="0"/>
            </a:endParaRPr>
          </a:p>
          <a:p>
            <a:pPr defTabSz="1442720" fontAlgn="base">
              <a:spcBef>
                <a:spcPts val="1200"/>
              </a:spcBef>
            </a:pPr>
            <a:r>
              <a:rPr lang="zh-CN" altLang="en-US" sz="1600" spc="-50" dirty="0">
                <a:solidFill>
                  <a:srgbClr val="7F7F7F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 Regular" charset="0"/>
              </a:rPr>
              <a:t>实施与升级</a:t>
            </a:r>
            <a:endParaRPr lang="en-US" sz="1600" spc="-50" dirty="0">
              <a:solidFill>
                <a:srgbClr val="7F7F7F"/>
              </a:solidFill>
              <a:latin typeface="宋体" panose="02010600030101010101" pitchFamily="2" charset="-122"/>
              <a:ea typeface="宋体" panose="02010600030101010101" pitchFamily="2" charset="-122"/>
              <a:cs typeface="Arial Regular" charset="0"/>
            </a:endParaRPr>
          </a:p>
          <a:p>
            <a:pPr defTabSz="1442720" fontAlgn="base">
              <a:spcBef>
                <a:spcPts val="1200"/>
              </a:spcBef>
            </a:pPr>
            <a:r>
              <a:rPr lang="zh-CN" altLang="en-US" sz="1600" spc="-50" dirty="0">
                <a:solidFill>
                  <a:srgbClr val="7F7F7F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 Regular" charset="0"/>
              </a:rPr>
              <a:t>云迁移</a:t>
            </a:r>
            <a:r>
              <a:rPr lang="en-US" sz="1600" spc="-50" dirty="0">
                <a:solidFill>
                  <a:srgbClr val="7F7F7F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 Regular" charset="0"/>
              </a:rPr>
              <a:t> </a:t>
            </a:r>
            <a:endParaRPr lang="en-US" sz="1600" spc="-50" dirty="0">
              <a:solidFill>
                <a:srgbClr val="7F7F7F"/>
              </a:solidFill>
              <a:latin typeface="宋体" panose="02010600030101010101" pitchFamily="2" charset="-122"/>
              <a:ea typeface="宋体" panose="02010600030101010101" pitchFamily="2" charset="-122"/>
              <a:cs typeface="Arial Regular" charset="0"/>
            </a:endParaRPr>
          </a:p>
          <a:p>
            <a:pPr defTabSz="1442720" fontAlgn="base">
              <a:spcBef>
                <a:spcPts val="1200"/>
              </a:spcBef>
            </a:pPr>
            <a:r>
              <a:rPr lang="zh-CN" altLang="en-US" sz="1600" spc="-50" dirty="0">
                <a:solidFill>
                  <a:srgbClr val="7F7F7F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 Regular" charset="0"/>
              </a:rPr>
              <a:t>数字迁移</a:t>
            </a:r>
            <a:endParaRPr lang="en-US" sz="1600" spc="-50" dirty="0">
              <a:solidFill>
                <a:srgbClr val="7F7F7F"/>
              </a:solidFill>
              <a:latin typeface="宋体" panose="02010600030101010101" pitchFamily="2" charset="-122"/>
              <a:ea typeface="宋体" panose="02010600030101010101" pitchFamily="2" charset="-122"/>
              <a:cs typeface="Arial Regular" charset="0"/>
            </a:endParaRPr>
          </a:p>
          <a:p>
            <a:pPr defTabSz="1442720" fontAlgn="base">
              <a:spcBef>
                <a:spcPts val="1200"/>
              </a:spcBef>
            </a:pPr>
            <a:r>
              <a:rPr lang="zh-CN" altLang="en-US" sz="1600" spc="-50" dirty="0">
                <a:solidFill>
                  <a:srgbClr val="7F7F7F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 Regular" charset="0"/>
              </a:rPr>
              <a:t>测试自动化</a:t>
            </a:r>
            <a:r>
              <a:rPr lang="en-US" sz="1600" spc="-50" dirty="0">
                <a:solidFill>
                  <a:srgbClr val="7F7F7F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 Regular" charset="0"/>
              </a:rPr>
              <a:t> </a:t>
            </a:r>
            <a:endParaRPr lang="en-US" sz="1600" spc="-50" dirty="0">
              <a:solidFill>
                <a:srgbClr val="7F7F7F"/>
              </a:solidFill>
              <a:latin typeface="宋体" panose="02010600030101010101" pitchFamily="2" charset="-122"/>
              <a:ea typeface="宋体" panose="02010600030101010101" pitchFamily="2" charset="-122"/>
              <a:cs typeface="Arial Regular" charset="0"/>
            </a:endParaRPr>
          </a:p>
          <a:p>
            <a:pPr defTabSz="1442720" fontAlgn="base">
              <a:spcBef>
                <a:spcPts val="1200"/>
              </a:spcBef>
            </a:pPr>
            <a:r>
              <a:rPr lang="zh-CN" altLang="en-US" sz="1600" spc="-50" dirty="0">
                <a:solidFill>
                  <a:srgbClr val="7F7F7F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 Regular" charset="0"/>
              </a:rPr>
              <a:t>性能优化</a:t>
            </a:r>
            <a:endParaRPr lang="en-US" sz="1600" spc="-50" dirty="0">
              <a:solidFill>
                <a:srgbClr val="7F7F7F"/>
              </a:solidFill>
              <a:latin typeface="宋体" panose="02010600030101010101" pitchFamily="2" charset="-122"/>
              <a:ea typeface="宋体" panose="02010600030101010101" pitchFamily="2" charset="-122"/>
              <a:cs typeface="Arial Regular" charset="0"/>
            </a:endParaRPr>
          </a:p>
          <a:p>
            <a:pPr defTabSz="1442720" fontAlgn="base">
              <a:spcBef>
                <a:spcPts val="1200"/>
              </a:spcBef>
            </a:pPr>
            <a:endParaRPr lang="en-US" sz="2000" spc="-50" dirty="0">
              <a:solidFill>
                <a:srgbClr val="727272"/>
              </a:solidFill>
              <a:latin typeface="宋体" panose="02010600030101010101" pitchFamily="2" charset="-122"/>
              <a:ea typeface="宋体" panose="02010600030101010101" pitchFamily="2" charset="-122"/>
              <a:cs typeface="Arial Regular" charset="0"/>
            </a:endParaRPr>
          </a:p>
        </p:txBody>
      </p:sp>
      <p:sp>
        <p:nvSpPr>
          <p:cNvPr id="14" name="Rectangle 13"/>
          <p:cNvSpPr>
            <a:spLocks noChangeAspect="1"/>
          </p:cNvSpPr>
          <p:nvPr/>
        </p:nvSpPr>
        <p:spPr>
          <a:xfrm>
            <a:off x="621980" y="5066420"/>
            <a:ext cx="2887131" cy="3009411"/>
          </a:xfrm>
          <a:prstGeom prst="rect">
            <a:avLst/>
          </a:prstGeom>
          <a:noFill/>
        </p:spPr>
        <p:txBody>
          <a:bodyPr lIns="181862" tIns="181846" rIns="181862" bIns="0" anchor="t">
            <a:noAutofit/>
          </a:bodyPr>
          <a:lstStyle/>
          <a:p>
            <a:pPr defTabSz="1442720" fontAlgn="base">
              <a:lnSpc>
                <a:spcPct val="90000"/>
              </a:lnSpc>
              <a:spcBef>
                <a:spcPts val="1200"/>
              </a:spcBef>
            </a:pPr>
            <a:r>
              <a:rPr lang="zh-CN" altLang="en-US" spc="-50" dirty="0">
                <a:solidFill>
                  <a:srgbClr val="13A3F7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 Regular" charset="0"/>
              </a:rPr>
              <a:t>咨询服务</a:t>
            </a:r>
            <a:endParaRPr lang="en-US" spc="-50" dirty="0">
              <a:solidFill>
                <a:srgbClr val="13A3F7"/>
              </a:solidFill>
              <a:latin typeface="宋体" panose="02010600030101010101" pitchFamily="2" charset="-122"/>
              <a:ea typeface="宋体" panose="02010600030101010101" pitchFamily="2" charset="-122"/>
              <a:cs typeface="Arial Regular" charset="0"/>
            </a:endParaRPr>
          </a:p>
          <a:p>
            <a:pPr defTabSz="1442720" fontAlgn="base">
              <a:spcBef>
                <a:spcPts val="1200"/>
              </a:spcBef>
            </a:pPr>
            <a:r>
              <a:rPr lang="zh-CN" altLang="en-US" sz="1600" spc="-50" dirty="0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Arial Regular" charset="0"/>
              </a:rPr>
              <a:t>业务咨询</a:t>
            </a:r>
            <a:endParaRPr lang="en-US" sz="1600" spc="-50" dirty="0">
              <a:solidFill>
                <a:schemeClr val="bg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Arial Regular" charset="0"/>
            </a:endParaRPr>
          </a:p>
          <a:p>
            <a:pPr defTabSz="1442720" fontAlgn="base">
              <a:spcBef>
                <a:spcPts val="1200"/>
              </a:spcBef>
            </a:pPr>
            <a:r>
              <a:rPr lang="zh-CN" altLang="en-US" sz="1600" spc="-50" dirty="0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Arial Regular" charset="0"/>
              </a:rPr>
              <a:t>价值工程</a:t>
            </a:r>
            <a:endParaRPr lang="en-US" altLang="zh-CN" sz="1600" spc="-50" dirty="0">
              <a:solidFill>
                <a:schemeClr val="bg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Arial Regular" charset="0"/>
            </a:endParaRPr>
          </a:p>
          <a:p>
            <a:pPr defTabSz="1442720" fontAlgn="base">
              <a:spcBef>
                <a:spcPts val="1200"/>
              </a:spcBef>
            </a:pPr>
            <a:r>
              <a:rPr lang="zh-CN" altLang="en-US" sz="1600" spc="-50" dirty="0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Arial Regular" charset="0"/>
              </a:rPr>
              <a:t>组织变革</a:t>
            </a:r>
            <a:endParaRPr lang="en-US" altLang="zh-CN" sz="1600" spc="-50" dirty="0">
              <a:solidFill>
                <a:schemeClr val="bg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Arial Regular" charset="0"/>
            </a:endParaRPr>
          </a:p>
          <a:p>
            <a:pPr defTabSz="1442720" fontAlgn="base">
              <a:spcBef>
                <a:spcPts val="1200"/>
              </a:spcBef>
            </a:pPr>
            <a:r>
              <a:rPr lang="zh-CN" altLang="en-US" sz="1600" spc="-50" dirty="0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Arial Regular" charset="0"/>
              </a:rPr>
              <a:t>数字化转型</a:t>
            </a:r>
            <a:endParaRPr lang="en-US" sz="1600" spc="-50" dirty="0">
              <a:solidFill>
                <a:schemeClr val="bg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Arial Regular" charset="0"/>
            </a:endParaRPr>
          </a:p>
        </p:txBody>
      </p:sp>
      <p:sp>
        <p:nvSpPr>
          <p:cNvPr id="15" name="Rectangle 14"/>
          <p:cNvSpPr>
            <a:spLocks noChangeAspect="1"/>
          </p:cNvSpPr>
          <p:nvPr/>
        </p:nvSpPr>
        <p:spPr>
          <a:xfrm>
            <a:off x="9716867" y="5066420"/>
            <a:ext cx="2887131" cy="3009411"/>
          </a:xfrm>
          <a:prstGeom prst="rect">
            <a:avLst/>
          </a:prstGeom>
          <a:noFill/>
        </p:spPr>
        <p:txBody>
          <a:bodyPr lIns="181862" tIns="181846" rIns="181862" bIns="0" anchor="t">
            <a:noAutofit/>
          </a:bodyPr>
          <a:lstStyle/>
          <a:p>
            <a:pPr defTabSz="1442720" fontAlgn="base">
              <a:lnSpc>
                <a:spcPct val="90000"/>
              </a:lnSpc>
              <a:spcBef>
                <a:spcPts val="1200"/>
              </a:spcBef>
            </a:pPr>
            <a:r>
              <a:rPr lang="zh-CN" altLang="en-US" spc="-50" dirty="0">
                <a:solidFill>
                  <a:srgbClr val="F15951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 Regular" charset="0"/>
              </a:rPr>
              <a:t>管理服务</a:t>
            </a:r>
            <a:r>
              <a:rPr lang="en-US" spc="-50" dirty="0">
                <a:solidFill>
                  <a:srgbClr val="F15951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 Regular" charset="0"/>
              </a:rPr>
              <a:t>  </a:t>
            </a:r>
            <a:endParaRPr lang="en-US" spc="-50" dirty="0">
              <a:solidFill>
                <a:srgbClr val="F15951"/>
              </a:solidFill>
              <a:latin typeface="宋体" panose="02010600030101010101" pitchFamily="2" charset="-122"/>
              <a:ea typeface="宋体" panose="02010600030101010101" pitchFamily="2" charset="-122"/>
              <a:cs typeface="Arial Regular" charset="0"/>
            </a:endParaRPr>
          </a:p>
          <a:p>
            <a:pPr defTabSz="1442720" fontAlgn="base">
              <a:spcBef>
                <a:spcPts val="1200"/>
              </a:spcBef>
            </a:pPr>
            <a:r>
              <a:rPr lang="zh-CN" altLang="en-US" sz="1600" spc="-50" dirty="0">
                <a:solidFill>
                  <a:srgbClr val="7F7F7F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 Regular" charset="0"/>
              </a:rPr>
              <a:t>应用管理服务</a:t>
            </a:r>
            <a:endParaRPr lang="en-US" sz="1600" spc="-50" dirty="0">
              <a:solidFill>
                <a:srgbClr val="7F7F7F"/>
              </a:solidFill>
              <a:latin typeface="宋体" panose="02010600030101010101" pitchFamily="2" charset="-122"/>
              <a:ea typeface="宋体" panose="02010600030101010101" pitchFamily="2" charset="-122"/>
              <a:cs typeface="Arial Regular" charset="0"/>
            </a:endParaRPr>
          </a:p>
          <a:p>
            <a:pPr defTabSz="1442720" fontAlgn="base">
              <a:spcBef>
                <a:spcPts val="1200"/>
              </a:spcBef>
            </a:pPr>
            <a:r>
              <a:rPr lang="zh-CN" altLang="en-US" sz="1600" spc="-50" dirty="0">
                <a:solidFill>
                  <a:srgbClr val="7F7F7F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 Regular" charset="0"/>
              </a:rPr>
              <a:t>上线后支持</a:t>
            </a:r>
            <a:r>
              <a:rPr lang="en-US" sz="1600" spc="-50" dirty="0">
                <a:solidFill>
                  <a:srgbClr val="7F7F7F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 Regular" charset="0"/>
              </a:rPr>
              <a:t> </a:t>
            </a:r>
            <a:endParaRPr lang="en-US" sz="1600" spc="-50" dirty="0">
              <a:solidFill>
                <a:srgbClr val="7F7F7F"/>
              </a:solidFill>
              <a:latin typeface="宋体" panose="02010600030101010101" pitchFamily="2" charset="-122"/>
              <a:ea typeface="宋体" panose="02010600030101010101" pitchFamily="2" charset="-122"/>
              <a:cs typeface="Arial Regular" charset="0"/>
            </a:endParaRPr>
          </a:p>
          <a:p>
            <a:pPr defTabSz="1442720" fontAlgn="base">
              <a:spcBef>
                <a:spcPts val="1200"/>
              </a:spcBef>
            </a:pPr>
            <a:r>
              <a:rPr lang="zh-CN" altLang="en-US" sz="1600" spc="-50" dirty="0">
                <a:solidFill>
                  <a:srgbClr val="7F7F7F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 Regular" charset="0"/>
              </a:rPr>
              <a:t>流程监控</a:t>
            </a:r>
            <a:r>
              <a:rPr lang="en-US" sz="1600" spc="-50" dirty="0">
                <a:solidFill>
                  <a:srgbClr val="7F7F7F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 Regular" charset="0"/>
              </a:rPr>
              <a:t> </a:t>
            </a:r>
            <a:endParaRPr lang="en-US" sz="1600" spc="-50" dirty="0">
              <a:solidFill>
                <a:srgbClr val="7F7F7F"/>
              </a:solidFill>
              <a:latin typeface="宋体" panose="02010600030101010101" pitchFamily="2" charset="-122"/>
              <a:ea typeface="宋体" panose="02010600030101010101" pitchFamily="2" charset="-122"/>
              <a:cs typeface="Arial Regular" charset="0"/>
            </a:endParaRPr>
          </a:p>
          <a:p>
            <a:pPr defTabSz="1442720" fontAlgn="base">
              <a:spcBef>
                <a:spcPts val="1200"/>
              </a:spcBef>
            </a:pPr>
            <a:r>
              <a:rPr lang="zh-CN" altLang="en-US" sz="1600" spc="-50" dirty="0">
                <a:solidFill>
                  <a:srgbClr val="7F7F7F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 Regular" charset="0"/>
              </a:rPr>
              <a:t>数据生命周期管理</a:t>
            </a:r>
            <a:r>
              <a:rPr lang="en-US" sz="1600" spc="-50" dirty="0">
                <a:solidFill>
                  <a:srgbClr val="7F7F7F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 Regular" charset="0"/>
              </a:rPr>
              <a:t> </a:t>
            </a:r>
            <a:endParaRPr lang="en-US" sz="1600" spc="-50" dirty="0">
              <a:solidFill>
                <a:srgbClr val="7F7F7F"/>
              </a:solidFill>
              <a:latin typeface="宋体" panose="02010600030101010101" pitchFamily="2" charset="-122"/>
              <a:ea typeface="宋体" panose="02010600030101010101" pitchFamily="2" charset="-122"/>
              <a:cs typeface="Arial Regular" charset="0"/>
            </a:endParaRPr>
          </a:p>
        </p:txBody>
      </p:sp>
      <p:sp>
        <p:nvSpPr>
          <p:cNvPr id="16" name="Rectangle 15"/>
          <p:cNvSpPr>
            <a:spLocks noChangeAspect="1"/>
          </p:cNvSpPr>
          <p:nvPr/>
        </p:nvSpPr>
        <p:spPr>
          <a:xfrm>
            <a:off x="6685239" y="5066420"/>
            <a:ext cx="2887131" cy="3009411"/>
          </a:xfrm>
          <a:prstGeom prst="rect">
            <a:avLst/>
          </a:prstGeom>
          <a:noFill/>
        </p:spPr>
        <p:txBody>
          <a:bodyPr lIns="181862" tIns="181846" rIns="181862" bIns="0" anchor="t">
            <a:noAutofit/>
          </a:bodyPr>
          <a:lstStyle/>
          <a:p>
            <a:pPr defTabSz="1442720" fontAlgn="base">
              <a:lnSpc>
                <a:spcPct val="90000"/>
              </a:lnSpc>
              <a:spcBef>
                <a:spcPts val="1200"/>
              </a:spcBef>
            </a:pPr>
            <a:r>
              <a:rPr lang="zh-CN" altLang="en-US" spc="-50" dirty="0">
                <a:solidFill>
                  <a:srgbClr val="00C2C6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 Regular" charset="0"/>
              </a:rPr>
              <a:t>培训教育服务</a:t>
            </a:r>
            <a:r>
              <a:rPr lang="en-US" spc="-50" dirty="0">
                <a:solidFill>
                  <a:srgbClr val="00C2C6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 Regular" charset="0"/>
              </a:rPr>
              <a:t> </a:t>
            </a:r>
            <a:endParaRPr lang="en-US" spc="-50" dirty="0">
              <a:solidFill>
                <a:srgbClr val="00C2C6"/>
              </a:solidFill>
              <a:latin typeface="宋体" panose="02010600030101010101" pitchFamily="2" charset="-122"/>
              <a:ea typeface="宋体" panose="02010600030101010101" pitchFamily="2" charset="-122"/>
              <a:cs typeface="Arial Regular" charset="0"/>
            </a:endParaRPr>
          </a:p>
          <a:p>
            <a:pPr defTabSz="1442720" fontAlgn="base">
              <a:spcBef>
                <a:spcPts val="1200"/>
              </a:spcBef>
            </a:pPr>
            <a:r>
              <a:rPr lang="zh-CN" altLang="en-US" sz="1600" spc="-50" dirty="0">
                <a:solidFill>
                  <a:srgbClr val="7F7F7F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 Regular" charset="0"/>
              </a:rPr>
              <a:t>公开课程与网上培训</a:t>
            </a:r>
            <a:r>
              <a:rPr lang="en-US" sz="1600" spc="-50" dirty="0">
                <a:solidFill>
                  <a:srgbClr val="7F7F7F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 Regular" charset="0"/>
              </a:rPr>
              <a:t> </a:t>
            </a:r>
            <a:endParaRPr lang="en-US" sz="1600" spc="-50" dirty="0">
              <a:solidFill>
                <a:srgbClr val="7F7F7F"/>
              </a:solidFill>
              <a:latin typeface="宋体" panose="02010600030101010101" pitchFamily="2" charset="-122"/>
              <a:ea typeface="宋体" panose="02010600030101010101" pitchFamily="2" charset="-122"/>
              <a:cs typeface="Arial Regular" charset="0"/>
            </a:endParaRPr>
          </a:p>
          <a:p>
            <a:pPr defTabSz="1442720" fontAlgn="base">
              <a:spcBef>
                <a:spcPts val="1200"/>
              </a:spcBef>
            </a:pPr>
            <a:r>
              <a:rPr lang="zh-CN" altLang="en-US" sz="1600" spc="-50" dirty="0">
                <a:solidFill>
                  <a:srgbClr val="7F7F7F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 Regular" charset="0"/>
              </a:rPr>
              <a:t>最终用户培训</a:t>
            </a:r>
            <a:r>
              <a:rPr lang="en-US" sz="1600" spc="-50" dirty="0">
                <a:solidFill>
                  <a:srgbClr val="7F7F7F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 Regular" charset="0"/>
              </a:rPr>
              <a:t> </a:t>
            </a:r>
            <a:endParaRPr lang="en-US" sz="1600" spc="-50" dirty="0">
              <a:solidFill>
                <a:srgbClr val="7F7F7F"/>
              </a:solidFill>
              <a:latin typeface="宋体" panose="02010600030101010101" pitchFamily="2" charset="-122"/>
              <a:ea typeface="宋体" panose="02010600030101010101" pitchFamily="2" charset="-122"/>
              <a:cs typeface="Arial Regular" charset="0"/>
            </a:endParaRPr>
          </a:p>
        </p:txBody>
      </p:sp>
      <p:sp>
        <p:nvSpPr>
          <p:cNvPr id="17" name="Rectangle 16"/>
          <p:cNvSpPr>
            <a:spLocks noChangeAspect="1"/>
          </p:cNvSpPr>
          <p:nvPr/>
        </p:nvSpPr>
        <p:spPr>
          <a:xfrm>
            <a:off x="12748498" y="5066420"/>
            <a:ext cx="2887131" cy="3009411"/>
          </a:xfrm>
          <a:prstGeom prst="rect">
            <a:avLst/>
          </a:prstGeom>
          <a:noFill/>
        </p:spPr>
        <p:txBody>
          <a:bodyPr lIns="181862" tIns="181846" rIns="181862" bIns="0" anchor="t">
            <a:noAutofit/>
          </a:bodyPr>
          <a:lstStyle/>
          <a:p>
            <a:pPr defTabSz="1442720" fontAlgn="base">
              <a:lnSpc>
                <a:spcPct val="90000"/>
              </a:lnSpc>
              <a:spcBef>
                <a:spcPts val="1200"/>
              </a:spcBef>
            </a:pPr>
            <a:r>
              <a:rPr lang="zh-CN" altLang="en-US" spc="-50" dirty="0">
                <a:solidFill>
                  <a:srgbClr val="31BC35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 Regular" charset="0"/>
              </a:rPr>
              <a:t>支持服务</a:t>
            </a:r>
            <a:endParaRPr lang="en-US" spc="-50" dirty="0">
              <a:solidFill>
                <a:srgbClr val="31BC35"/>
              </a:solidFill>
              <a:latin typeface="宋体" panose="02010600030101010101" pitchFamily="2" charset="-122"/>
              <a:ea typeface="宋体" panose="02010600030101010101" pitchFamily="2" charset="-122"/>
              <a:cs typeface="Arial Regular" charset="0"/>
            </a:endParaRPr>
          </a:p>
          <a:p>
            <a:pPr defTabSz="1442720" fontAlgn="base">
              <a:spcBef>
                <a:spcPts val="1200"/>
              </a:spcBef>
            </a:pPr>
            <a:r>
              <a:rPr lang="en-US" sz="1600" spc="-50" dirty="0">
                <a:solidFill>
                  <a:srgbClr val="7F7F7F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 Regular" charset="0"/>
              </a:rPr>
              <a:t>Infor </a:t>
            </a:r>
            <a:r>
              <a:rPr lang="zh-CN" altLang="en-US" sz="1600" spc="-50" dirty="0">
                <a:solidFill>
                  <a:srgbClr val="7F7F7F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 Regular" charset="0"/>
              </a:rPr>
              <a:t>云支持中心</a:t>
            </a:r>
            <a:endParaRPr lang="en-US" sz="1600" spc="-50" dirty="0">
              <a:solidFill>
                <a:srgbClr val="7F7F7F"/>
              </a:solidFill>
              <a:latin typeface="宋体" panose="02010600030101010101" pitchFamily="2" charset="-122"/>
              <a:ea typeface="宋体" panose="02010600030101010101" pitchFamily="2" charset="-122"/>
              <a:cs typeface="Arial Regular" charset="0"/>
            </a:endParaRPr>
          </a:p>
          <a:p>
            <a:pPr defTabSz="1442720" fontAlgn="base">
              <a:spcBef>
                <a:spcPts val="1200"/>
              </a:spcBef>
            </a:pPr>
            <a:r>
              <a:rPr lang="zh-CN" altLang="en-US" sz="1600" spc="-50" dirty="0">
                <a:solidFill>
                  <a:srgbClr val="7F7F7F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 Regular" charset="0"/>
              </a:rPr>
              <a:t>云控制中心</a:t>
            </a:r>
            <a:r>
              <a:rPr lang="en-US" sz="1600" spc="-50" dirty="0">
                <a:solidFill>
                  <a:srgbClr val="7F7F7F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 Regular" charset="0"/>
              </a:rPr>
              <a:t> (3C)</a:t>
            </a:r>
            <a:endParaRPr lang="en-US" sz="1600" spc="-50" dirty="0">
              <a:solidFill>
                <a:srgbClr val="7F7F7F"/>
              </a:solidFill>
              <a:latin typeface="宋体" panose="02010600030101010101" pitchFamily="2" charset="-122"/>
              <a:ea typeface="宋体" panose="02010600030101010101" pitchFamily="2" charset="-122"/>
              <a:cs typeface="Arial Regular" charset="0"/>
            </a:endParaRPr>
          </a:p>
          <a:p>
            <a:pPr defTabSz="1442720" fontAlgn="base">
              <a:spcBef>
                <a:spcPts val="1200"/>
              </a:spcBef>
            </a:pPr>
            <a:r>
              <a:rPr lang="zh-CN" altLang="en-US" sz="1600" spc="-50" dirty="0">
                <a:solidFill>
                  <a:srgbClr val="7F7F7F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 Regular" charset="0"/>
              </a:rPr>
              <a:t>灵活的支持选项</a:t>
            </a:r>
            <a:r>
              <a:rPr lang="en-US" sz="1600" spc="-50" dirty="0">
                <a:solidFill>
                  <a:srgbClr val="7F7F7F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 Regular" charset="0"/>
              </a:rPr>
              <a:t> – </a:t>
            </a:r>
            <a:r>
              <a:rPr lang="zh-CN" altLang="en-US" sz="1600" spc="-50" dirty="0">
                <a:solidFill>
                  <a:srgbClr val="7F7F7F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 Regular" charset="0"/>
              </a:rPr>
              <a:t>基础</a:t>
            </a:r>
            <a:r>
              <a:rPr lang="en-US" sz="1600" spc="-50" dirty="0">
                <a:solidFill>
                  <a:srgbClr val="7F7F7F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 Regular" charset="0"/>
              </a:rPr>
              <a:t>, </a:t>
            </a:r>
            <a:r>
              <a:rPr lang="zh-CN" altLang="en-US" sz="1600" spc="-50" dirty="0">
                <a:solidFill>
                  <a:srgbClr val="7F7F7F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 Regular" charset="0"/>
              </a:rPr>
              <a:t>高级</a:t>
            </a:r>
            <a:r>
              <a:rPr lang="en-US" sz="1600" spc="-50" dirty="0">
                <a:solidFill>
                  <a:srgbClr val="7F7F7F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 Regular" charset="0"/>
              </a:rPr>
              <a:t>, </a:t>
            </a:r>
            <a:r>
              <a:rPr lang="zh-CN" altLang="en-US" sz="1600" spc="-50" dirty="0">
                <a:solidFill>
                  <a:srgbClr val="7F7F7F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 Regular" charset="0"/>
              </a:rPr>
              <a:t>和</a:t>
            </a:r>
            <a:r>
              <a:rPr lang="en-US" sz="1600" spc="-50" dirty="0">
                <a:solidFill>
                  <a:srgbClr val="7F7F7F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 Regular" charset="0"/>
              </a:rPr>
              <a:t> elite</a:t>
            </a:r>
            <a:endParaRPr lang="en-US" sz="1600" spc="-50" dirty="0">
              <a:solidFill>
                <a:srgbClr val="7F7F7F"/>
              </a:solidFill>
              <a:latin typeface="宋体" panose="02010600030101010101" pitchFamily="2" charset="-122"/>
              <a:ea typeface="宋体" panose="02010600030101010101" pitchFamily="2" charset="-122"/>
              <a:cs typeface="Arial Regular" charset="0"/>
            </a:endParaRPr>
          </a:p>
          <a:p>
            <a:pPr defTabSz="1442720" fontAlgn="base">
              <a:spcBef>
                <a:spcPts val="1200"/>
              </a:spcBef>
            </a:pPr>
            <a:r>
              <a:rPr lang="en-US" sz="1600" spc="-50" dirty="0">
                <a:solidFill>
                  <a:srgbClr val="7F7F7F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 Regular" charset="0"/>
              </a:rPr>
              <a:t> </a:t>
            </a:r>
            <a:endParaRPr lang="en-US" sz="1600" spc="-50" dirty="0">
              <a:solidFill>
                <a:srgbClr val="7F7F7F"/>
              </a:solidFill>
              <a:latin typeface="宋体" panose="02010600030101010101" pitchFamily="2" charset="-122"/>
              <a:ea typeface="宋体" panose="02010600030101010101" pitchFamily="2" charset="-122"/>
              <a:cs typeface="Arial Regular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 cstate="screen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contras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250392" y="3764183"/>
            <a:ext cx="637740" cy="637740"/>
          </a:xfrm>
          <a:prstGeom prst="rect">
            <a:avLst/>
          </a:prstGeom>
        </p:spPr>
      </p:pic>
      <p:sp>
        <p:nvSpPr>
          <p:cNvPr id="27" name="Oval 26"/>
          <p:cNvSpPr>
            <a:spLocks noChangeAspect="1"/>
          </p:cNvSpPr>
          <p:nvPr/>
        </p:nvSpPr>
        <p:spPr>
          <a:xfrm>
            <a:off x="772897" y="3286481"/>
            <a:ext cx="1592732" cy="1593145"/>
          </a:xfrm>
          <a:prstGeom prst="ellipse">
            <a:avLst/>
          </a:prstGeom>
          <a:noFill/>
          <a:ln w="50800">
            <a:solidFill>
              <a:srgbClr val="13A3F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62309" tIns="81152" rIns="162309" bIns="81152" rtlCol="0" anchor="ctr"/>
          <a:lstStyle/>
          <a:p>
            <a:pPr algn="ctr" defTabSz="1210945"/>
            <a:endParaRPr lang="en-US" sz="2300" dirty="0">
              <a:solidFill>
                <a:srgbClr val="080808"/>
              </a:solidFill>
              <a:latin typeface="宋体" panose="02010600030101010101" pitchFamily="2" charset="-122"/>
              <a:ea typeface="宋体" panose="02010600030101010101" pitchFamily="2" charset="-122"/>
              <a:cs typeface="Arial Regular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3098" y="3664593"/>
            <a:ext cx="733914" cy="836919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Oval 28"/>
          <p:cNvSpPr>
            <a:spLocks noChangeAspect="1"/>
          </p:cNvSpPr>
          <p:nvPr/>
        </p:nvSpPr>
        <p:spPr>
          <a:xfrm>
            <a:off x="3793689" y="3286481"/>
            <a:ext cx="1592732" cy="1593145"/>
          </a:xfrm>
          <a:prstGeom prst="ellipse">
            <a:avLst/>
          </a:prstGeom>
          <a:noFill/>
          <a:ln w="50800">
            <a:solidFill>
              <a:srgbClr val="ECAE1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62309" tIns="81152" rIns="162309" bIns="81152" rtlCol="0" anchor="ctr"/>
          <a:lstStyle/>
          <a:p>
            <a:pPr algn="ctr" defTabSz="1210945"/>
            <a:endParaRPr lang="en-US" sz="2300" dirty="0">
              <a:solidFill>
                <a:srgbClr val="080808"/>
              </a:solidFill>
              <a:latin typeface="宋体" panose="02010600030101010101" pitchFamily="2" charset="-122"/>
              <a:ea typeface="宋体" panose="02010600030101010101" pitchFamily="2" charset="-122"/>
              <a:cs typeface="Arial Regular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screen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53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202928" y="3801875"/>
            <a:ext cx="815838" cy="562356"/>
          </a:xfrm>
          <a:prstGeom prst="rect">
            <a:avLst/>
          </a:prstGeom>
        </p:spPr>
      </p:pic>
      <p:sp>
        <p:nvSpPr>
          <p:cNvPr id="30" name="Oval 29"/>
          <p:cNvSpPr>
            <a:spLocks noChangeAspect="1"/>
          </p:cNvSpPr>
          <p:nvPr/>
        </p:nvSpPr>
        <p:spPr>
          <a:xfrm>
            <a:off x="6814481" y="3286481"/>
            <a:ext cx="1592732" cy="1593145"/>
          </a:xfrm>
          <a:prstGeom prst="ellipse">
            <a:avLst/>
          </a:prstGeom>
          <a:noFill/>
          <a:ln w="50800">
            <a:solidFill>
              <a:srgbClr val="00C2B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62309" tIns="81152" rIns="162309" bIns="81152" rtlCol="0" anchor="ctr"/>
          <a:lstStyle/>
          <a:p>
            <a:pPr algn="ctr" defTabSz="1210945"/>
            <a:endParaRPr lang="en-US" sz="2300" dirty="0">
              <a:solidFill>
                <a:srgbClr val="080808"/>
              </a:solidFill>
              <a:latin typeface="宋体" panose="02010600030101010101" pitchFamily="2" charset="-122"/>
              <a:ea typeface="宋体" panose="02010600030101010101" pitchFamily="2" charset="-122"/>
              <a:cs typeface="Arial Regular" charset="0"/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9835272" y="3286481"/>
            <a:ext cx="1592732" cy="1593145"/>
            <a:chOff x="9611458" y="2531099"/>
            <a:chExt cx="1592731" cy="1593145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6" cstate="screen"/>
            <a:stretch>
              <a:fillRect/>
            </a:stretch>
          </p:blipFill>
          <p:spPr>
            <a:xfrm>
              <a:off x="10082598" y="3005123"/>
              <a:ext cx="650450" cy="645096"/>
            </a:xfrm>
            <a:prstGeom prst="rect">
              <a:avLst/>
            </a:prstGeom>
          </p:spPr>
        </p:pic>
        <p:sp>
          <p:nvSpPr>
            <p:cNvPr id="31" name="Oval 30"/>
            <p:cNvSpPr>
              <a:spLocks noChangeAspect="1"/>
            </p:cNvSpPr>
            <p:nvPr/>
          </p:nvSpPr>
          <p:spPr>
            <a:xfrm>
              <a:off x="9611458" y="2531099"/>
              <a:ext cx="1592731" cy="1593145"/>
            </a:xfrm>
            <a:prstGeom prst="ellipse">
              <a:avLst/>
            </a:prstGeom>
            <a:noFill/>
            <a:ln w="50800">
              <a:solidFill>
                <a:srgbClr val="F1595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62309" tIns="81152" rIns="162309" bIns="81152" rtlCol="0" anchor="ctr"/>
            <a:lstStyle/>
            <a:p>
              <a:pPr algn="ctr" defTabSz="1210945"/>
              <a:endParaRPr lang="en-US" sz="2300" dirty="0">
                <a:solidFill>
                  <a:schemeClr val="accent6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Arial Regular" charset="0"/>
              </a:endParaRPr>
            </a:p>
          </p:txBody>
        </p:sp>
      </p:grpSp>
      <p:pic>
        <p:nvPicPr>
          <p:cNvPr id="11" name="Picture 10"/>
          <p:cNvPicPr>
            <a:picLocks noChangeAspect="1"/>
          </p:cNvPicPr>
          <p:nvPr/>
        </p:nvPicPr>
        <p:blipFill>
          <a:blip r:embed="rId7" cstate="screen"/>
          <a:stretch>
            <a:fillRect/>
          </a:stretch>
        </p:blipFill>
        <p:spPr>
          <a:xfrm>
            <a:off x="13338842" y="3755151"/>
            <a:ext cx="627179" cy="655804"/>
          </a:xfrm>
          <a:prstGeom prst="rect">
            <a:avLst/>
          </a:prstGeom>
        </p:spPr>
      </p:pic>
      <p:sp>
        <p:nvSpPr>
          <p:cNvPr id="32" name="Oval 31"/>
          <p:cNvSpPr>
            <a:spLocks noChangeAspect="1"/>
          </p:cNvSpPr>
          <p:nvPr/>
        </p:nvSpPr>
        <p:spPr>
          <a:xfrm>
            <a:off x="12856066" y="3286481"/>
            <a:ext cx="1592732" cy="1593145"/>
          </a:xfrm>
          <a:prstGeom prst="ellipse">
            <a:avLst/>
          </a:prstGeom>
          <a:noFill/>
          <a:ln w="50800">
            <a:solidFill>
              <a:srgbClr val="31BC3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62309" tIns="81152" rIns="162309" bIns="81152" rtlCol="0" anchor="ctr"/>
          <a:lstStyle/>
          <a:p>
            <a:pPr algn="ctr" defTabSz="1210945"/>
            <a:endParaRPr lang="en-US" sz="2300" dirty="0">
              <a:solidFill>
                <a:schemeClr val="bg2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Arial Regular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800" spc="-49" dirty="0">
                <a:solidFill>
                  <a:srgbClr val="3C3C3B"/>
                </a:solidFill>
                <a:latin typeface="+mn-ea"/>
                <a:ea typeface="+mn-ea"/>
              </a:rPr>
              <a:t>Infor</a:t>
            </a:r>
            <a:r>
              <a:rPr lang="en-US" sz="4800" spc="-49" dirty="0">
                <a:solidFill>
                  <a:srgbClr val="3C3C3B"/>
                </a:solidFill>
              </a:rPr>
              <a:t> </a:t>
            </a:r>
            <a:r>
              <a:rPr lang="zh-CN" altLang="en-US" sz="4800" spc="-49" dirty="0">
                <a:solidFill>
                  <a:srgbClr val="3C3C3B"/>
                </a:solidFill>
              </a:rPr>
              <a:t>服务</a:t>
            </a:r>
            <a:endParaRPr lang="en-US" sz="4800" dirty="0">
              <a:solidFill>
                <a:srgbClr val="3C3C3B"/>
              </a:solidFill>
            </a:endParaRPr>
          </a:p>
        </p:txBody>
      </p:sp>
    </p:spTree>
    <p:custDataLst>
      <p:tags r:id="rId8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ARTICULATE_SLIDE_THUMBNAIL_REFRESH" val="1"/>
</p:tagLst>
</file>

<file path=ppt/tags/tag2.xml><?xml version="1.0" encoding="utf-8"?>
<p:tagLst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Infor10x">
  <a:themeElements>
    <a:clrScheme name="Infor10x  Color Palette">
      <a:dk1>
        <a:srgbClr val="262626"/>
      </a:dk1>
      <a:lt1>
        <a:sysClr val="window" lastClr="FFFFFF"/>
      </a:lt1>
      <a:dk2>
        <a:srgbClr val="13A3F7"/>
      </a:dk2>
      <a:lt2>
        <a:srgbClr val="E5E5E5"/>
      </a:lt2>
      <a:accent1>
        <a:srgbClr val="34C6FA"/>
      </a:accent1>
      <a:accent2>
        <a:srgbClr val="FF6400"/>
      </a:accent2>
      <a:accent3>
        <a:srgbClr val="2DB329"/>
      </a:accent3>
      <a:accent4>
        <a:srgbClr val="FFAA00"/>
      </a:accent4>
      <a:accent5>
        <a:srgbClr val="00C2B4"/>
      </a:accent5>
      <a:accent6>
        <a:srgbClr val="3341CC"/>
      </a:accent6>
      <a:hlink>
        <a:srgbClr val="005CE6"/>
      </a:hlink>
      <a:folHlink>
        <a:srgbClr val="7533A6"/>
      </a:folHlink>
    </a:clrScheme>
    <a:fontScheme name="Infor10x Arial Font Se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bg2">
              <a:lumMod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 anchor="t">
        <a:spAutoFit/>
      </a:bodyPr>
      <a:lstStyle>
        <a:defPPr algn="ctr">
          <a:defRPr sz="3200" dirty="0" smtClean="0">
            <a:solidFill>
              <a:schemeClr val="tx1">
                <a:lumMod val="90000"/>
                <a:lumOff val="10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1001</Words>
  <Application>WPS 演示</Application>
  <PresentationFormat>Custom</PresentationFormat>
  <Paragraphs>248</Paragraphs>
  <Slides>8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2" baseType="lpstr">
      <vt:lpstr>Arial</vt:lpstr>
      <vt:lpstr>宋体</vt:lpstr>
      <vt:lpstr>Wingdings</vt:lpstr>
      <vt:lpstr>Tahoma</vt:lpstr>
      <vt:lpstr>Arial Regular</vt:lpstr>
      <vt:lpstr>Proxima Nova Light</vt:lpstr>
      <vt:lpstr>MS PGothic</vt:lpstr>
      <vt:lpstr>Proxima Nova Light</vt:lpstr>
      <vt:lpstr>Arial</vt:lpstr>
      <vt:lpstr>Times New Roman</vt:lpstr>
      <vt:lpstr>微软雅黑</vt:lpstr>
      <vt:lpstr>Segoe Print</vt:lpstr>
      <vt:lpstr>Calibri</vt:lpstr>
      <vt:lpstr>Infor10x</vt:lpstr>
      <vt:lpstr>Infor 服务</vt:lpstr>
      <vt:lpstr>Infor 服务</vt:lpstr>
      <vt:lpstr>Infor 服务 – 大中国区</vt:lpstr>
      <vt:lpstr>愿景</vt:lpstr>
      <vt:lpstr>方法论原则</vt:lpstr>
      <vt:lpstr>知识转移和IT伙伴关系</vt:lpstr>
      <vt:lpstr>Infor 部署方法 (阶段视图)</vt:lpstr>
      <vt:lpstr>Infor 服务</vt:lpstr>
    </vt:vector>
  </TitlesOfParts>
  <Company>Infor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yymao</cp:lastModifiedBy>
  <cp:revision>397</cp:revision>
  <dcterms:created xsi:type="dcterms:W3CDTF">2012-08-27T14:43:00Z</dcterms:created>
  <dcterms:modified xsi:type="dcterms:W3CDTF">2016-08-24T04:14:51Z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2052-10.1.0.5866</vt:lpwstr>
  </property>
</Properties>
</file>