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>
              <a:defRPr sz="4000" b="1">
                <a:solidFill>
                  <a:srgbClr val="2C3E50"/>
                </a:solidFill>
              </a:defRPr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 sz="2000">
                <a:solidFill>
                  <a:srgbClr val="333333"/>
                </a:solidFill>
              </a:defRPr>
            </a:pPr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sz="2000">
                <a:solidFill>
                  <a:srgbClr val="333333"/>
                </a:solidFill>
              </a:defRPr>
            </a:pPr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sz="2000">
                <a:solidFill>
                  <a:srgbClr val="333333"/>
                </a:solidFill>
              </a:defRPr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sz="2000">
                <a:solidFill>
                  <a:srgbClr val="333333"/>
                </a:solidFill>
              </a:defRPr>
            </a:pPr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2C3E50"/>
                </a:solidFill>
              </a:defRPr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 sz="2000">
                <a:solidFill>
                  <a:srgbClr val="333333"/>
                </a:solidFill>
              </a:defRPr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sz="2000">
                <a:solidFill>
                  <a:srgbClr val="333333"/>
                </a:solidFill>
              </a:defRPr>
            </a:pPr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sz="2000">
                <a:solidFill>
                  <a:srgbClr val="333333"/>
                </a:solidFill>
              </a:defRPr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sz="2000">
                <a:solidFill>
                  <a:srgbClr val="333333"/>
                </a:solidFill>
              </a:defRPr>
            </a:pPr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>
              <a:defRPr sz="4000" b="1">
                <a:solidFill>
                  <a:srgbClr val="2C3E50"/>
                </a:solidFill>
              </a:defRPr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 sz="2000">
                <a:solidFill>
                  <a:srgbClr val="333333"/>
                </a:solidFill>
              </a:defRPr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sz="2000">
                <a:solidFill>
                  <a:srgbClr val="333333"/>
                </a:solidFill>
              </a:defRPr>
            </a:pPr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sz="2000">
                <a:solidFill>
                  <a:srgbClr val="333333"/>
                </a:solidFill>
              </a:defRPr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sz="2000">
                <a:solidFill>
                  <a:srgbClr val="333333"/>
                </a:solidFill>
              </a:defRPr>
            </a:pPr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2C3E50"/>
                </a:solidFill>
              </a:defRPr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sz="2000">
                <a:solidFill>
                  <a:srgbClr val="333333"/>
                </a:solidFill>
              </a:defRPr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sz="2000">
                <a:solidFill>
                  <a:srgbClr val="333333"/>
                </a:solidFill>
              </a:defRPr>
            </a:pPr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sz="2000">
                <a:solidFill>
                  <a:srgbClr val="333333"/>
                </a:solidFill>
              </a:defRPr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sz="2000">
                <a:solidFill>
                  <a:srgbClr val="333333"/>
                </a:solidFill>
              </a:defRPr>
            </a:pPr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 sz="4000" b="1">
                <a:solidFill>
                  <a:srgbClr val="2C3E50"/>
                </a:solidFill>
              </a:defRPr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sz="2000">
                <a:solidFill>
                  <a:srgbClr val="333333"/>
                </a:solidFill>
              </a:defRPr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sz="2000">
                <a:solidFill>
                  <a:srgbClr val="333333"/>
                </a:solidFill>
              </a:defRPr>
            </a:pPr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sz="2000">
                <a:solidFill>
                  <a:srgbClr val="333333"/>
                </a:solidFill>
              </a:defRPr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sz="2000">
                <a:solidFill>
                  <a:srgbClr val="333333"/>
                </a:solidFill>
              </a:defRPr>
            </a:pPr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2C3E50"/>
                </a:solidFill>
              </a:defRPr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sz="2000">
                <a:solidFill>
                  <a:srgbClr val="333333"/>
                </a:solidFill>
              </a:defRPr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 sz="2000">
                <a:solidFill>
                  <a:srgbClr val="333333"/>
                </a:solidFill>
              </a:defRPr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sz="2000">
                <a:solidFill>
                  <a:srgbClr val="333333"/>
                </a:solidFill>
              </a:defRPr>
            </a:pPr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sz="2000">
                <a:solidFill>
                  <a:srgbClr val="333333"/>
                </a:solidFill>
              </a:defRPr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sz="2000">
                <a:solidFill>
                  <a:srgbClr val="333333"/>
                </a:solidFill>
              </a:defRPr>
            </a:pPr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sz="4000" b="1">
                <a:solidFill>
                  <a:srgbClr val="2C3E50"/>
                </a:solidFill>
              </a:defRPr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sz="2000">
                <a:solidFill>
                  <a:srgbClr val="333333"/>
                </a:solidFill>
              </a:defRPr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sz="2000">
                <a:solidFill>
                  <a:srgbClr val="333333"/>
                </a:solidFill>
              </a:defRPr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 sz="2000">
                <a:solidFill>
                  <a:srgbClr val="333333"/>
                </a:solidFill>
              </a:defRPr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sz="2000">
                <a:solidFill>
                  <a:srgbClr val="333333"/>
                </a:solidFill>
              </a:defRPr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sz="2000">
                <a:solidFill>
                  <a:srgbClr val="333333"/>
                </a:solidFill>
              </a:defRPr>
            </a:pPr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sz="2000">
                <a:solidFill>
                  <a:srgbClr val="333333"/>
                </a:solidFill>
              </a:defRPr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sz="2000">
                <a:solidFill>
                  <a:srgbClr val="333333"/>
                </a:solidFill>
              </a:defRPr>
            </a:pPr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2C3E50"/>
                </a:solidFill>
              </a:defRPr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sz="2000">
                <a:solidFill>
                  <a:srgbClr val="333333"/>
                </a:solidFill>
              </a:defRPr>
            </a:pPr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sz="2000">
                <a:solidFill>
                  <a:srgbClr val="333333"/>
                </a:solidFill>
              </a:defRPr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sz="2000">
                <a:solidFill>
                  <a:srgbClr val="333333"/>
                </a:solidFill>
              </a:defRPr>
            </a:pPr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sz="2000">
                <a:solidFill>
                  <a:srgbClr val="333333"/>
                </a:solidFill>
              </a:defRPr>
            </a:pPr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sz="2000">
                <a:solidFill>
                  <a:srgbClr val="333333"/>
                </a:solidFill>
              </a:defRPr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sz="2000">
                <a:solidFill>
                  <a:srgbClr val="333333"/>
                </a:solidFill>
              </a:defRPr>
            </a:pPr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 sz="4000" b="1">
                <a:solidFill>
                  <a:srgbClr val="2C3E50"/>
                </a:solidFill>
              </a:defRPr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 sz="2000">
                <a:solidFill>
                  <a:srgbClr val="333333"/>
                </a:solidFill>
              </a:defRPr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sz="2000">
                <a:solidFill>
                  <a:srgbClr val="333333"/>
                </a:solidFill>
              </a:defRPr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sz="2000">
                <a:solidFill>
                  <a:srgbClr val="333333"/>
                </a:solidFill>
              </a:defRPr>
            </a:pPr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sz="2000">
                <a:solidFill>
                  <a:srgbClr val="333333"/>
                </a:solidFill>
              </a:defRPr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sz="2000">
                <a:solidFill>
                  <a:srgbClr val="333333"/>
                </a:solidFill>
              </a:defRPr>
            </a:pPr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 sz="4000" b="1">
                <a:solidFill>
                  <a:srgbClr val="2C3E50"/>
                </a:solidFill>
              </a:defRPr>
            </a:pPr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 sz="2000">
                <a:solidFill>
                  <a:srgbClr val="333333"/>
                </a:solidFill>
              </a:defRPr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sz="2000">
                <a:solidFill>
                  <a:srgbClr val="333333"/>
                </a:solidFill>
              </a:defRPr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sz="2000">
                <a:solidFill>
                  <a:srgbClr val="333333"/>
                </a:solidFill>
              </a:defRPr>
            </a:pPr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sz="2000">
                <a:solidFill>
                  <a:srgbClr val="333333"/>
                </a:solidFill>
              </a:defRPr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sz="2000">
                <a:solidFill>
                  <a:srgbClr val="333333"/>
                </a:solidFill>
              </a:defRPr>
            </a:pPr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