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60" r:id="rId12"/>
    <p:sldId id="257" r:id="rId13"/>
    <p:sldId id="258" r:id="rId14"/>
    <p:sldId id="259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F3A263-431F-4CCF-B5AB-B3FCFA6DB26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2E15F55-557F-4BA2-814C-BC7BDCF795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73E7A55-9A79-4424-B0E0-A4D2C6113B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CDD57E2-5376-44C7-82D8-09A78A042D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A4AADE-B735-4418-A4AD-BA61DB1EDB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7229491"/>
      </p:ext>
    </p:extLst>
  </p:cSld>
  <p:clrMapOvr>
    <a:masterClrMapping/>
  </p:clrMapOvr>
  <p:transition spd="slow" advClick="0" advTm="10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A3B6BD-BD45-4466-869E-F3252338FE9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6BCF4C-5C42-4CCF-84A8-5FAAD2DD53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A4AADE-B735-4418-A4AD-BA61DB1EDB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69495E7-3716-4DE3-8154-25BCDBD7D3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124733C-AAC7-440E-916F-3350218F65E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92B47A1-A421-4EAD-9565-31BD067C0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9B7BE389-28CA-4E2A-AADA-C5D07CD588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ransition spd="slow" advClick="0" advTm="10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4976C1-83A2-4DFD-A07F-9079F1C73A8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DF786A-A5E8-459F-9EF1-94F0BBDA40E1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B1C1A5-ED29-4AB9-88EA-65DFCB8C2B6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5FE2E1-3463-4130-B97C-1D5290E4E3F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32F54E-28B7-4271-A402-46B0C513405D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C454C1-D66A-433F-94AE-28E2F9646F01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0873DF-9849-4CF0-942D-D255D0BB155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D78463-B61A-4598-B243-610CA7BE7969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15B870-8F7F-471E-BA44-2AF7EC2F3812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6DB2F1-94FE-4C92-AD7C-6AA610370DF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8F0F7E-62ED-4821-963D-11FD0D04C6D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 advClick="0" advTm="10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1DE5F-A783-4AFA-275A-D39ABD10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>
            <a:extLst>
              <a:ext uri="{FF2B5EF4-FFF2-40B4-BE49-F238E27FC236}">
                <a16:creationId xmlns:a16="http://schemas.microsoft.com/office/drawing/2014/main" id="{A3806DD4-D284-61BD-148E-A0EE4024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chemeClr val="dk1"/>
                </a:solidFill>
                <a:latin typeface="Aptos Display"/>
              </a:rPr>
              <a:t>slide1</a:t>
            </a:r>
            <a:endParaRPr lang="en-US" sz="4400" b="0" strike="noStrike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2">
            <a:extLst>
              <a:ext uri="{FF2B5EF4-FFF2-40B4-BE49-F238E27FC236}">
                <a16:creationId xmlns:a16="http://schemas.microsoft.com/office/drawing/2014/main" id="{E41D23DD-6DDA-7A81-DD15-9888B56CC90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chemeClr val="dk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02535980"/>
      </p:ext>
    </p:extLst>
  </p:cSld>
  <p:clrMapOvr>
    <a:masterClrMapping/>
  </p:clrMapOvr>
  <p:transition spd="slow" advClick="0" advTm="10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slide2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 advClick="0" advTm="10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slide3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 advClick="0" advTm="10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slide4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 advClick="0" advTm="10000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slide1</vt:lpstr>
      <vt:lpstr>slide2</vt:lpstr>
      <vt:lpstr>slide3</vt:lpstr>
      <vt:lpstr>slide4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McNamara, William</dc:creator>
  <dc:description/>
  <cp:lastModifiedBy>McNamara, William</cp:lastModifiedBy>
  <cp:revision>11</cp:revision>
  <dcterms:created xsi:type="dcterms:W3CDTF">2025-01-12T13:53:33Z</dcterms:created>
  <dcterms:modified xsi:type="dcterms:W3CDTF">2025-01-13T11:40:47Z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