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32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61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291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99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857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815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52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858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096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75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880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5000"/>
                <a:lumOff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87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F4C4-E34B-4EFF-879E-88CEB1E233B6}" type="datetimeFigureOut">
              <a:rPr lang="fr-CA" smtClean="0"/>
              <a:t>2017-05-08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C28C-1ADC-4570-9A0D-14E82313A96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47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783193"/>
            <a:ext cx="9144000" cy="1655762"/>
          </a:xfrm>
        </p:spPr>
        <p:txBody>
          <a:bodyPr>
            <a:normAutofit/>
          </a:bodyPr>
          <a:lstStyle/>
          <a:p>
            <a:r>
              <a:rPr lang="en-CA" sz="4400" dirty="0" smtClean="0">
                <a:latin typeface="Broadway" panose="04040905080B02020502" pitchFamily="82" charset="0"/>
              </a:rPr>
              <a:t>Francis Poirier</a:t>
            </a:r>
            <a:endParaRPr lang="fr-CA" sz="4400" dirty="0">
              <a:latin typeface="Broadway" panose="04040905080B02020502" pitchFamily="8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48" y="225708"/>
            <a:ext cx="4888303" cy="33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Nouvelles</a:t>
            </a:r>
            <a:r>
              <a:rPr lang="en-CA" dirty="0" smtClean="0">
                <a:latin typeface="Broadway" panose="04040905080B02020502" pitchFamily="82" charset="0"/>
              </a:rPr>
              <a:t> </a:t>
            </a:r>
            <a:r>
              <a:rPr lang="en-CA" dirty="0" err="1" smtClean="0">
                <a:latin typeface="Broadway" panose="04040905080B02020502" pitchFamily="82" charset="0"/>
              </a:rPr>
              <a:t>Fonctionnalités</a:t>
            </a:r>
            <a:r>
              <a:rPr lang="en-CA" dirty="0" smtClean="0">
                <a:latin typeface="Broadway" panose="04040905080B02020502" pitchFamily="82" charset="0"/>
              </a:rPr>
              <a:t/>
            </a:r>
            <a:br>
              <a:rPr lang="en-CA" dirty="0" smtClean="0">
                <a:latin typeface="Broadway" panose="04040905080B02020502" pitchFamily="82" charset="0"/>
              </a:rPr>
            </a:br>
            <a:r>
              <a:rPr lang="en-CA" sz="2800" dirty="0" smtClean="0">
                <a:latin typeface="Broadway" panose="04040905080B02020502" pitchFamily="82" charset="0"/>
              </a:rPr>
              <a:t>Importation </a:t>
            </a:r>
            <a:r>
              <a:rPr lang="en-CA" sz="2800" dirty="0" err="1" smtClean="0">
                <a:latin typeface="Broadway" panose="04040905080B02020502" pitchFamily="82" charset="0"/>
              </a:rPr>
              <a:t>d’une</a:t>
            </a:r>
            <a:r>
              <a:rPr lang="en-CA" sz="2800" dirty="0" smtClean="0">
                <a:latin typeface="Broadway" panose="04040905080B02020502" pitchFamily="82" charset="0"/>
              </a:rPr>
              <a:t> </a:t>
            </a:r>
            <a:r>
              <a:rPr lang="en-CA" sz="2800" dirty="0" err="1" smtClean="0">
                <a:latin typeface="Broadway" panose="04040905080B02020502" pitchFamily="82" charset="0"/>
              </a:rPr>
              <a:t>librairie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Utilisé</a:t>
            </a:r>
            <a:r>
              <a:rPr lang="en-CA" dirty="0" smtClean="0"/>
              <a:t> pour les </a:t>
            </a:r>
            <a:r>
              <a:rPr lang="en-CA" dirty="0" err="1" smtClean="0"/>
              <a:t>DonutProgress</a:t>
            </a:r>
            <a:endParaRPr lang="en-CA" dirty="0" smtClean="0"/>
          </a:p>
          <a:p>
            <a:r>
              <a:rPr lang="en-CA" dirty="0" err="1" smtClean="0"/>
              <a:t>Difficultés</a:t>
            </a:r>
            <a:r>
              <a:rPr lang="en-CA" dirty="0" smtClean="0"/>
              <a:t> : je ne </a:t>
            </a:r>
            <a:r>
              <a:rPr lang="en-CA" dirty="0" err="1" smtClean="0"/>
              <a:t>savais</a:t>
            </a:r>
            <a:r>
              <a:rPr lang="en-CA" dirty="0" smtClean="0"/>
              <a:t> pas </a:t>
            </a:r>
            <a:r>
              <a:rPr lang="en-CA" dirty="0" err="1" smtClean="0"/>
              <a:t>quel</a:t>
            </a:r>
            <a:r>
              <a:rPr lang="en-CA" dirty="0" smtClean="0"/>
              <a:t> </a:t>
            </a:r>
            <a:r>
              <a:rPr lang="en-CA" dirty="0" err="1" smtClean="0"/>
              <a:t>fichier</a:t>
            </a:r>
            <a:r>
              <a:rPr lang="en-CA" dirty="0" smtClean="0"/>
              <a:t> </a:t>
            </a:r>
            <a:r>
              <a:rPr lang="en-CA" dirty="0" err="1" smtClean="0"/>
              <a:t>utilisé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5" y="1690687"/>
            <a:ext cx="27527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0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Nouvelles</a:t>
            </a:r>
            <a:r>
              <a:rPr lang="en-CA" dirty="0" smtClean="0">
                <a:latin typeface="Broadway" panose="04040905080B02020502" pitchFamily="82" charset="0"/>
              </a:rPr>
              <a:t> </a:t>
            </a:r>
            <a:r>
              <a:rPr lang="en-CA" dirty="0" err="1" smtClean="0">
                <a:latin typeface="Broadway" panose="04040905080B02020502" pitchFamily="82" charset="0"/>
              </a:rPr>
              <a:t>Fonctionnalités</a:t>
            </a:r>
            <a:r>
              <a:rPr lang="en-CA" dirty="0" smtClean="0">
                <a:latin typeface="Broadway" panose="04040905080B02020502" pitchFamily="82" charset="0"/>
              </a:rPr>
              <a:t/>
            </a:r>
            <a:br>
              <a:rPr lang="en-CA" dirty="0" smtClean="0">
                <a:latin typeface="Broadway" panose="04040905080B02020502" pitchFamily="82" charset="0"/>
              </a:rPr>
            </a:br>
            <a:r>
              <a:rPr lang="en-CA" sz="2800" dirty="0" err="1" smtClean="0">
                <a:latin typeface="Broadway" panose="04040905080B02020502" pitchFamily="82" charset="0"/>
              </a:rPr>
              <a:t>CountDownTimer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Utilisé</a:t>
            </a:r>
            <a:r>
              <a:rPr lang="en-CA" dirty="0" smtClean="0"/>
              <a:t> pour les </a:t>
            </a:r>
            <a:r>
              <a:rPr lang="en-CA" dirty="0" err="1" smtClean="0"/>
              <a:t>examens</a:t>
            </a:r>
            <a:endParaRPr lang="en-CA" dirty="0" smtClean="0"/>
          </a:p>
          <a:p>
            <a:r>
              <a:rPr lang="en-CA" dirty="0" err="1" smtClean="0"/>
              <a:t>Modifie</a:t>
            </a:r>
            <a:r>
              <a:rPr lang="en-CA" dirty="0" smtClean="0"/>
              <a:t> la progression au fil du temps</a:t>
            </a:r>
          </a:p>
          <a:p>
            <a:r>
              <a:rPr lang="en-CA" dirty="0" err="1" smtClean="0"/>
              <a:t>Aucunes</a:t>
            </a:r>
            <a:r>
              <a:rPr lang="en-CA" dirty="0" smtClean="0"/>
              <a:t> </a:t>
            </a:r>
            <a:r>
              <a:rPr lang="en-CA" dirty="0" err="1" smtClean="0"/>
              <a:t>difficultés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280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Nouvelles</a:t>
            </a:r>
            <a:r>
              <a:rPr lang="en-CA" dirty="0" smtClean="0">
                <a:latin typeface="Broadway" panose="04040905080B02020502" pitchFamily="82" charset="0"/>
              </a:rPr>
              <a:t> </a:t>
            </a:r>
            <a:r>
              <a:rPr lang="en-CA" dirty="0" err="1" smtClean="0">
                <a:latin typeface="Broadway" panose="04040905080B02020502" pitchFamily="82" charset="0"/>
              </a:rPr>
              <a:t>Fonctionnalités</a:t>
            </a:r>
            <a:r>
              <a:rPr lang="en-CA" dirty="0" smtClean="0">
                <a:latin typeface="Broadway" panose="04040905080B02020502" pitchFamily="82" charset="0"/>
              </a:rPr>
              <a:t/>
            </a:r>
            <a:br>
              <a:rPr lang="en-CA" dirty="0" smtClean="0">
                <a:latin typeface="Broadway" panose="04040905080B02020502" pitchFamily="82" charset="0"/>
              </a:rPr>
            </a:br>
            <a:r>
              <a:rPr lang="en-CA" sz="2800" dirty="0" smtClean="0">
                <a:latin typeface="Broadway" panose="04040905080B02020502" pitchFamily="82" charset="0"/>
              </a:rPr>
              <a:t>Animation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Utilisé</a:t>
            </a:r>
            <a:r>
              <a:rPr lang="en-CA" dirty="0" smtClean="0"/>
              <a:t> pour les </a:t>
            </a:r>
            <a:r>
              <a:rPr lang="en-CA" dirty="0" err="1" smtClean="0"/>
              <a:t>DonutProgress</a:t>
            </a:r>
            <a:endParaRPr lang="en-CA" dirty="0" smtClean="0"/>
          </a:p>
          <a:p>
            <a:r>
              <a:rPr lang="en-CA" dirty="0" smtClean="0"/>
              <a:t>Animation </a:t>
            </a:r>
            <a:r>
              <a:rPr lang="en-CA" dirty="0" err="1" smtClean="0"/>
              <a:t>lors</a:t>
            </a:r>
            <a:r>
              <a:rPr lang="en-CA" dirty="0" smtClean="0"/>
              <a:t> du </a:t>
            </a:r>
            <a:r>
              <a:rPr lang="en-CA" dirty="0" err="1" smtClean="0"/>
              <a:t>changement</a:t>
            </a:r>
            <a:r>
              <a:rPr lang="en-CA" dirty="0" smtClean="0"/>
              <a:t> de progression</a:t>
            </a:r>
          </a:p>
          <a:p>
            <a:r>
              <a:rPr lang="en-CA" dirty="0" err="1" smtClean="0"/>
              <a:t>Aucunes</a:t>
            </a:r>
            <a:r>
              <a:rPr lang="en-CA" dirty="0" smtClean="0"/>
              <a:t> </a:t>
            </a:r>
            <a:r>
              <a:rPr lang="en-CA" dirty="0" err="1" smtClean="0"/>
              <a:t>difficultés</a:t>
            </a:r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sz="2000" dirty="0" smtClean="0"/>
              <a:t>Example </a:t>
            </a:r>
            <a:r>
              <a:rPr lang="en-CA" sz="2000" dirty="0" err="1" smtClean="0"/>
              <a:t>réel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02961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Fonctionnement</a:t>
            </a:r>
            <a:endParaRPr lang="fr-CA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Chaques</a:t>
            </a:r>
            <a:r>
              <a:rPr lang="en-CA" dirty="0" smtClean="0"/>
              <a:t> actions </a:t>
            </a:r>
            <a:r>
              <a:rPr lang="en-CA" dirty="0" err="1" smtClean="0"/>
              <a:t>ont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influence sur les </a:t>
            </a:r>
            <a:r>
              <a:rPr lang="en-CA" dirty="0" err="1" smtClean="0"/>
              <a:t>statistiques</a:t>
            </a:r>
            <a:endParaRPr lang="en-CA" dirty="0" smtClean="0"/>
          </a:p>
          <a:p>
            <a:r>
              <a:rPr lang="en-CA" dirty="0" smtClean="0"/>
              <a:t>Le </a:t>
            </a:r>
            <a:r>
              <a:rPr lang="en-CA" dirty="0" err="1" smtClean="0"/>
              <a:t>joueur</a:t>
            </a:r>
            <a:r>
              <a:rPr lang="en-CA" dirty="0" smtClean="0"/>
              <a:t> </a:t>
            </a:r>
            <a:r>
              <a:rPr lang="en-CA" dirty="0" err="1" smtClean="0"/>
              <a:t>doit</a:t>
            </a:r>
            <a:r>
              <a:rPr lang="en-CA" dirty="0" smtClean="0"/>
              <a:t> manger, vivre, </a:t>
            </a:r>
            <a:r>
              <a:rPr lang="en-CA" dirty="0" err="1" smtClean="0"/>
              <a:t>travailler</a:t>
            </a:r>
            <a:r>
              <a:rPr lang="en-CA" dirty="0" smtClean="0"/>
              <a:t> et dormer pour </a:t>
            </a:r>
            <a:r>
              <a:rPr lang="en-CA" dirty="0" err="1" smtClean="0"/>
              <a:t>survivre</a:t>
            </a:r>
            <a:endParaRPr lang="en-CA" dirty="0" smtClean="0"/>
          </a:p>
          <a:p>
            <a:r>
              <a:rPr lang="en-CA" dirty="0" smtClean="0"/>
              <a:t>Si la santé </a:t>
            </a:r>
            <a:r>
              <a:rPr lang="en-CA" dirty="0" err="1" smtClean="0"/>
              <a:t>mentale</a:t>
            </a:r>
            <a:r>
              <a:rPr lang="en-CA" dirty="0" smtClean="0"/>
              <a:t> du </a:t>
            </a:r>
            <a:r>
              <a:rPr lang="en-CA" dirty="0" err="1" smtClean="0"/>
              <a:t>joueur</a:t>
            </a:r>
            <a:r>
              <a:rPr lang="en-CA" dirty="0" smtClean="0"/>
              <a:t> attaint 0 le </a:t>
            </a:r>
            <a:r>
              <a:rPr lang="en-CA" dirty="0" err="1" smtClean="0"/>
              <a:t>jeu</a:t>
            </a:r>
            <a:r>
              <a:rPr lang="en-CA" dirty="0" smtClean="0"/>
              <a:t> se </a:t>
            </a:r>
            <a:r>
              <a:rPr lang="en-CA" dirty="0" err="1" smtClean="0"/>
              <a:t>termine</a:t>
            </a:r>
            <a:endParaRPr lang="en-CA" dirty="0" smtClean="0"/>
          </a:p>
          <a:p>
            <a:r>
              <a:rPr lang="en-CA" dirty="0" smtClean="0"/>
              <a:t>Devoirs augment les </a:t>
            </a:r>
            <a:r>
              <a:rPr lang="en-CA" dirty="0" err="1" smtClean="0"/>
              <a:t>niveaux</a:t>
            </a:r>
            <a:r>
              <a:rPr lang="en-CA" dirty="0" smtClean="0"/>
              <a:t> de </a:t>
            </a:r>
            <a:r>
              <a:rPr lang="en-CA" dirty="0" err="1" smtClean="0"/>
              <a:t>connaissance</a:t>
            </a:r>
            <a:endParaRPr lang="en-CA" dirty="0"/>
          </a:p>
          <a:p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moyenne</a:t>
            </a:r>
            <a:r>
              <a:rPr lang="en-CA" dirty="0" smtClean="0"/>
              <a:t> </a:t>
            </a:r>
            <a:r>
              <a:rPr lang="en-CA" dirty="0" err="1" smtClean="0"/>
              <a:t>générale</a:t>
            </a:r>
            <a:r>
              <a:rPr lang="en-CA" dirty="0" smtClean="0"/>
              <a:t> de 60% à la fin de la session pour </a:t>
            </a:r>
            <a:r>
              <a:rPr lang="en-CA" dirty="0" err="1" smtClean="0"/>
              <a:t>réussir</a:t>
            </a:r>
            <a:endParaRPr lang="en-CA" dirty="0" smtClean="0"/>
          </a:p>
          <a:p>
            <a:r>
              <a:rPr lang="en-CA" dirty="0" smtClean="0"/>
              <a:t>Plus le </a:t>
            </a:r>
            <a:r>
              <a:rPr lang="en-CA" dirty="0" err="1" smtClean="0"/>
              <a:t>niveau</a:t>
            </a:r>
            <a:r>
              <a:rPr lang="en-CA" dirty="0" smtClean="0"/>
              <a:t> de </a:t>
            </a:r>
            <a:r>
              <a:rPr lang="en-CA" dirty="0" err="1" smtClean="0"/>
              <a:t>connaissance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élevé</a:t>
            </a:r>
            <a:r>
              <a:rPr lang="en-CA" dirty="0" smtClean="0"/>
              <a:t>, plus </a:t>
            </a:r>
            <a:r>
              <a:rPr lang="en-CA" dirty="0" err="1" smtClean="0"/>
              <a:t>l’examen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facile à faire</a:t>
            </a:r>
          </a:p>
          <a:p>
            <a:r>
              <a:rPr lang="en-CA" dirty="0" smtClean="0"/>
              <a:t>Assister aux </a:t>
            </a:r>
            <a:r>
              <a:rPr lang="en-CA" dirty="0" err="1" smtClean="0"/>
              <a:t>cours</a:t>
            </a:r>
            <a:r>
              <a:rPr lang="en-CA" dirty="0" smtClean="0"/>
              <a:t> pour </a:t>
            </a:r>
            <a:r>
              <a:rPr lang="en-CA" dirty="0" err="1" smtClean="0"/>
              <a:t>reçevoir</a:t>
            </a:r>
            <a:r>
              <a:rPr lang="en-CA" dirty="0" smtClean="0"/>
              <a:t> les devoirs et completer les </a:t>
            </a:r>
            <a:r>
              <a:rPr lang="en-CA" dirty="0" err="1" smtClean="0"/>
              <a:t>examens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0085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Problèmes</a:t>
            </a:r>
            <a:endParaRPr lang="fr-CA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 structure </a:t>
            </a:r>
            <a:r>
              <a:rPr lang="en-CA" dirty="0" err="1" smtClean="0"/>
              <a:t>n’était</a:t>
            </a:r>
            <a:r>
              <a:rPr lang="en-CA" dirty="0" smtClean="0"/>
              <a:t> pas </a:t>
            </a:r>
            <a:r>
              <a:rPr lang="en-CA" dirty="0" err="1" smtClean="0"/>
              <a:t>fonctionnelle</a:t>
            </a:r>
            <a:r>
              <a:rPr lang="en-CA" dirty="0" smtClean="0"/>
              <a:t> pour les </a:t>
            </a:r>
            <a:r>
              <a:rPr lang="en-CA" dirty="0" err="1" smtClean="0"/>
              <a:t>événements</a:t>
            </a:r>
            <a:r>
              <a:rPr lang="en-CA" dirty="0" smtClean="0"/>
              <a:t> </a:t>
            </a:r>
            <a:r>
              <a:rPr lang="en-CA" dirty="0" err="1" smtClean="0"/>
              <a:t>aléatoires</a:t>
            </a:r>
            <a:endParaRPr lang="en-CA" dirty="0" smtClean="0"/>
          </a:p>
          <a:p>
            <a:r>
              <a:rPr lang="en-CA" dirty="0" err="1" smtClean="0"/>
              <a:t>Problème</a:t>
            </a:r>
            <a:r>
              <a:rPr lang="en-CA" dirty="0" smtClean="0"/>
              <a:t> de focus entre les </a:t>
            </a:r>
            <a:r>
              <a:rPr lang="en-CA" dirty="0" err="1" smtClean="0"/>
              <a:t>ListViews</a:t>
            </a:r>
            <a:r>
              <a:rPr lang="en-CA" dirty="0" smtClean="0"/>
              <a:t> et le </a:t>
            </a:r>
            <a:r>
              <a:rPr lang="en-CA" dirty="0" err="1" smtClean="0"/>
              <a:t>ScrollView</a:t>
            </a:r>
            <a:endParaRPr lang="en-CA" dirty="0" smtClean="0"/>
          </a:p>
          <a:p>
            <a:r>
              <a:rPr lang="en-CA" dirty="0" err="1" smtClean="0"/>
              <a:t>Idées</a:t>
            </a:r>
            <a:r>
              <a:rPr lang="en-CA" dirty="0" smtClean="0"/>
              <a:t> plus 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  <a:r>
              <a:rPr lang="en-CA" dirty="0" err="1" smtClean="0"/>
              <a:t>moins</a:t>
            </a:r>
            <a:r>
              <a:rPr lang="en-CA" dirty="0" smtClean="0"/>
              <a:t> </a:t>
            </a:r>
            <a:r>
              <a:rPr lang="en-CA" dirty="0" err="1" smtClean="0"/>
              <a:t>développées</a:t>
            </a:r>
            <a:r>
              <a:rPr lang="en-CA" dirty="0" smtClean="0"/>
              <a:t> pour la fin du </a:t>
            </a:r>
            <a:r>
              <a:rPr lang="en-CA" dirty="0" err="1" smtClean="0"/>
              <a:t>jeu</a:t>
            </a:r>
            <a:endParaRPr lang="en-CA" dirty="0" smtClean="0"/>
          </a:p>
          <a:p>
            <a:r>
              <a:rPr lang="en-CA" dirty="0" smtClean="0"/>
              <a:t>8 </a:t>
            </a:r>
            <a:r>
              <a:rPr lang="en-CA" dirty="0" err="1" smtClean="0"/>
              <a:t>heures</a:t>
            </a:r>
            <a:r>
              <a:rPr lang="en-CA" dirty="0" smtClean="0"/>
              <a:t> de </a:t>
            </a:r>
            <a:r>
              <a:rPr lang="en-CA" dirty="0" err="1" smtClean="0"/>
              <a:t>gaspillées</a:t>
            </a:r>
            <a:r>
              <a:rPr lang="en-CA" dirty="0" smtClean="0"/>
              <a:t> pour </a:t>
            </a:r>
            <a:r>
              <a:rPr lang="en-CA" dirty="0" err="1" smtClean="0"/>
              <a:t>tenté</a:t>
            </a:r>
            <a:r>
              <a:rPr lang="en-CA" dirty="0" smtClean="0"/>
              <a:t> </a:t>
            </a:r>
            <a:r>
              <a:rPr lang="en-CA" dirty="0" err="1" smtClean="0"/>
              <a:t>d’introduire</a:t>
            </a:r>
            <a:r>
              <a:rPr lang="en-CA" dirty="0" smtClean="0"/>
              <a:t> un </a:t>
            </a:r>
            <a:r>
              <a:rPr lang="en-CA" dirty="0" err="1" smtClean="0"/>
              <a:t>ViewPager</a:t>
            </a:r>
            <a:endParaRPr lang="en-CA" dirty="0" smtClean="0"/>
          </a:p>
          <a:p>
            <a:r>
              <a:rPr lang="en-CA" dirty="0" err="1" smtClean="0"/>
              <a:t>Perte</a:t>
            </a:r>
            <a:r>
              <a:rPr lang="en-CA" dirty="0" smtClean="0"/>
              <a:t> </a:t>
            </a:r>
            <a:r>
              <a:rPr lang="en-CA" dirty="0" err="1" smtClean="0"/>
              <a:t>d’intérêt</a:t>
            </a:r>
            <a:r>
              <a:rPr lang="en-CA" dirty="0" smtClean="0"/>
              <a:t> </a:t>
            </a:r>
            <a:r>
              <a:rPr lang="en-CA" dirty="0" err="1" smtClean="0"/>
              <a:t>envers</a:t>
            </a:r>
            <a:r>
              <a:rPr lang="en-CA" dirty="0" smtClean="0"/>
              <a:t> le </a:t>
            </a:r>
            <a:r>
              <a:rPr lang="en-CA" dirty="0" err="1" smtClean="0"/>
              <a:t>projet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718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Broadway" panose="04040905080B02020502" pitchFamily="82" charset="0"/>
              </a:rPr>
              <a:t>Tests pour le </a:t>
            </a:r>
            <a:r>
              <a:rPr lang="en-CA" dirty="0" err="1" smtClean="0">
                <a:latin typeface="Broadway" panose="04040905080B02020502" pitchFamily="82" charset="0"/>
              </a:rPr>
              <a:t>ViewPager</a:t>
            </a:r>
            <a:endParaRPr lang="fr-CA" dirty="0">
              <a:latin typeface="Broadway" panose="04040905080B02020502" pitchFamily="82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2781300" cy="430053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690686"/>
            <a:ext cx="2781300" cy="43005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690686"/>
            <a:ext cx="278130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Défis</a:t>
            </a:r>
            <a:endParaRPr lang="fr-CA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Faire le </a:t>
            </a:r>
            <a:r>
              <a:rPr lang="en-CA" dirty="0" err="1" smtClean="0"/>
              <a:t>nombre</a:t>
            </a:r>
            <a:r>
              <a:rPr lang="en-CA" dirty="0" smtClean="0"/>
              <a:t> </a:t>
            </a:r>
            <a:r>
              <a:rPr lang="en-CA" dirty="0" err="1" smtClean="0"/>
              <a:t>d’heures</a:t>
            </a:r>
            <a:r>
              <a:rPr lang="en-CA" dirty="0" smtClean="0"/>
              <a:t> </a:t>
            </a:r>
            <a:r>
              <a:rPr lang="en-CA" dirty="0" err="1" smtClean="0"/>
              <a:t>requises</a:t>
            </a:r>
            <a:r>
              <a:rPr lang="en-CA" dirty="0" smtClean="0"/>
              <a:t> pour les iterations</a:t>
            </a:r>
          </a:p>
          <a:p>
            <a:r>
              <a:rPr lang="en-CA" dirty="0" smtClean="0"/>
              <a:t>La motivation</a:t>
            </a:r>
          </a:p>
          <a:p>
            <a:r>
              <a:rPr lang="en-CA" dirty="0" err="1" smtClean="0"/>
              <a:t>Suivre</a:t>
            </a:r>
            <a:r>
              <a:rPr lang="en-CA" dirty="0" smtClean="0"/>
              <a:t> </a:t>
            </a:r>
            <a:r>
              <a:rPr lang="en-CA" dirty="0" err="1" smtClean="0"/>
              <a:t>l’estimation</a:t>
            </a:r>
            <a:endParaRPr lang="en-CA" dirty="0" smtClean="0"/>
          </a:p>
          <a:p>
            <a:r>
              <a:rPr lang="en-CA" dirty="0" err="1" smtClean="0"/>
              <a:t>Compléter</a:t>
            </a:r>
            <a:r>
              <a:rPr lang="en-CA" dirty="0" smtClean="0"/>
              <a:t> les </a:t>
            </a:r>
            <a:r>
              <a:rPr lang="en-CA" dirty="0" err="1" smtClean="0"/>
              <a:t>fonctionnalités</a:t>
            </a:r>
            <a:r>
              <a:rPr lang="en-CA" dirty="0" smtClean="0"/>
              <a:t> </a:t>
            </a:r>
            <a:r>
              <a:rPr lang="en-CA" dirty="0" err="1" smtClean="0"/>
              <a:t>décidées</a:t>
            </a:r>
            <a:r>
              <a:rPr lang="en-CA" dirty="0" smtClean="0"/>
              <a:t> </a:t>
            </a:r>
            <a:r>
              <a:rPr lang="en-CA" dirty="0" err="1" smtClean="0"/>
              <a:t>lors</a:t>
            </a:r>
            <a:r>
              <a:rPr lang="en-CA" dirty="0" smtClean="0"/>
              <a:t> de </a:t>
            </a:r>
            <a:r>
              <a:rPr lang="en-CA" dirty="0" err="1" smtClean="0"/>
              <a:t>l’analyse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4719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92825"/>
          </a:xfrm>
        </p:spPr>
        <p:txBody>
          <a:bodyPr/>
          <a:lstStyle/>
          <a:p>
            <a:pPr algn="ctr"/>
            <a:r>
              <a:rPr lang="en-CA" dirty="0" err="1" smtClean="0">
                <a:latin typeface="Broadway" panose="04040905080B02020502" pitchFamily="82" charset="0"/>
              </a:rPr>
              <a:t>Merci</a:t>
            </a:r>
            <a:r>
              <a:rPr lang="en-CA" dirty="0" smtClean="0">
                <a:latin typeface="Broadway" panose="04040905080B02020502" pitchFamily="82" charset="0"/>
              </a:rPr>
              <a:t>, au revoir</a:t>
            </a:r>
            <a:endParaRPr lang="fr-CA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8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Broadway" panose="04040905080B02020502" pitchFamily="82" charset="0"/>
              </a:rPr>
              <a:t>Description</a:t>
            </a:r>
            <a:endParaRPr lang="fr-CA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err="1" smtClean="0">
                <a:cs typeface="Andalus" panose="02020603050405020304" pitchFamily="18" charset="-78"/>
              </a:rPr>
              <a:t>Jeu</a:t>
            </a:r>
            <a:r>
              <a:rPr lang="en-CA" sz="3200" dirty="0" smtClean="0">
                <a:cs typeface="Andalus" panose="02020603050405020304" pitchFamily="18" charset="-78"/>
              </a:rPr>
              <a:t> de </a:t>
            </a:r>
            <a:r>
              <a:rPr lang="en-CA" sz="3200" dirty="0" err="1" smtClean="0">
                <a:cs typeface="Andalus" panose="02020603050405020304" pitchFamily="18" charset="-78"/>
              </a:rPr>
              <a:t>gestion</a:t>
            </a:r>
            <a:endParaRPr lang="en-CA" sz="3200" dirty="0" smtClean="0">
              <a:cs typeface="Andalus" panose="02020603050405020304" pitchFamily="18" charset="-78"/>
            </a:endParaRPr>
          </a:p>
          <a:p>
            <a:r>
              <a:rPr lang="en-CA" sz="3200" dirty="0" smtClean="0">
                <a:cs typeface="Andalus" panose="02020603050405020304" pitchFamily="18" charset="-78"/>
              </a:rPr>
              <a:t>But : </a:t>
            </a:r>
            <a:r>
              <a:rPr lang="en-CA" sz="3200" dirty="0" err="1" smtClean="0">
                <a:cs typeface="Andalus" panose="02020603050405020304" pitchFamily="18" charset="-78"/>
              </a:rPr>
              <a:t>réussir</a:t>
            </a:r>
            <a:r>
              <a:rPr lang="en-CA" sz="3200" dirty="0" smtClean="0">
                <a:cs typeface="Andalus" panose="02020603050405020304" pitchFamily="18" charset="-78"/>
              </a:rPr>
              <a:t> </a:t>
            </a:r>
            <a:r>
              <a:rPr lang="en-CA" sz="3200" dirty="0" err="1" smtClean="0">
                <a:cs typeface="Andalus" panose="02020603050405020304" pitchFamily="18" charset="-78"/>
              </a:rPr>
              <a:t>sa</a:t>
            </a:r>
            <a:r>
              <a:rPr lang="en-CA" sz="3200" dirty="0" smtClean="0">
                <a:cs typeface="Andalus" panose="02020603050405020304" pitchFamily="18" charset="-78"/>
              </a:rPr>
              <a:t> session</a:t>
            </a:r>
          </a:p>
          <a:p>
            <a:r>
              <a:rPr lang="en-CA" sz="3200" dirty="0" smtClean="0">
                <a:cs typeface="Andalus" panose="02020603050405020304" pitchFamily="18" charset="-78"/>
              </a:rPr>
              <a:t>Comment : divers actions</a:t>
            </a:r>
            <a:endParaRPr lang="fr-CA" sz="3200" dirty="0"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7" y="365124"/>
            <a:ext cx="3681413" cy="58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Broadway" panose="04040905080B02020502" pitchFamily="82" charset="0"/>
              </a:rPr>
              <a:t>Première </a:t>
            </a:r>
            <a:r>
              <a:rPr lang="en-CA" dirty="0" err="1" smtClean="0">
                <a:latin typeface="Broadway" panose="04040905080B02020502" pitchFamily="82" charset="0"/>
              </a:rPr>
              <a:t>itération</a:t>
            </a:r>
            <a:endParaRPr lang="fr-CA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Création</a:t>
            </a:r>
            <a:r>
              <a:rPr lang="en-CA" dirty="0" smtClean="0"/>
              <a:t> des classes de bases</a:t>
            </a:r>
          </a:p>
          <a:p>
            <a:r>
              <a:rPr lang="en-CA" dirty="0" err="1" smtClean="0"/>
              <a:t>Création</a:t>
            </a:r>
            <a:r>
              <a:rPr lang="en-CA" dirty="0" smtClean="0"/>
              <a:t> des logos</a:t>
            </a:r>
          </a:p>
          <a:p>
            <a:r>
              <a:rPr lang="en-CA" dirty="0" err="1" smtClean="0"/>
              <a:t>Création</a:t>
            </a:r>
            <a:r>
              <a:rPr lang="en-CA" dirty="0" smtClean="0"/>
              <a:t> de </a:t>
            </a:r>
            <a:r>
              <a:rPr lang="en-CA" dirty="0" err="1" smtClean="0"/>
              <a:t>l’interface</a:t>
            </a:r>
            <a:r>
              <a:rPr lang="en-CA" dirty="0" smtClean="0"/>
              <a:t> de base</a:t>
            </a:r>
          </a:p>
          <a:p>
            <a:r>
              <a:rPr lang="en-CA" dirty="0" err="1" smtClean="0"/>
              <a:t>Création</a:t>
            </a:r>
            <a:r>
              <a:rPr lang="en-CA" dirty="0" smtClean="0"/>
              <a:t>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dirty="0" err="1" smtClean="0"/>
              <a:t>ListView</a:t>
            </a:r>
            <a:r>
              <a:rPr lang="en-CA" dirty="0" smtClean="0"/>
              <a:t> et Adapter pour la </a:t>
            </a:r>
            <a:r>
              <a:rPr lang="en-CA" dirty="0" err="1" smtClean="0"/>
              <a:t>nourriture</a:t>
            </a:r>
            <a:endParaRPr lang="en-CA" dirty="0" smtClean="0"/>
          </a:p>
          <a:p>
            <a:r>
              <a:rPr lang="en-CA" dirty="0" err="1" smtClean="0"/>
              <a:t>Création</a:t>
            </a:r>
            <a:r>
              <a:rPr lang="en-CA" dirty="0" smtClean="0"/>
              <a:t> d’un </a:t>
            </a:r>
            <a:r>
              <a:rPr lang="en-CA" dirty="0" err="1" smtClean="0"/>
              <a:t>FrameLayout</a:t>
            </a:r>
            <a:r>
              <a:rPr lang="en-CA" dirty="0" smtClean="0"/>
              <a:t> pour </a:t>
            </a:r>
            <a:r>
              <a:rPr lang="en-CA" dirty="0" err="1" smtClean="0"/>
              <a:t>travailler</a:t>
            </a:r>
            <a:endParaRPr lang="en-CA" dirty="0" smtClean="0"/>
          </a:p>
          <a:p>
            <a:r>
              <a:rPr lang="en-CA" dirty="0" err="1" smtClean="0"/>
              <a:t>Possibilité</a:t>
            </a:r>
            <a:r>
              <a:rPr lang="en-CA" dirty="0" smtClean="0"/>
              <a:t> de manger, de </a:t>
            </a:r>
            <a:r>
              <a:rPr lang="en-CA" dirty="0" err="1" smtClean="0"/>
              <a:t>travailler</a:t>
            </a:r>
            <a:r>
              <a:rPr lang="en-CA" dirty="0" smtClean="0"/>
              <a:t> et de dormer</a:t>
            </a:r>
          </a:p>
          <a:p>
            <a:r>
              <a:rPr lang="en-CA" dirty="0" err="1" smtClean="0"/>
              <a:t>Gestion</a:t>
            </a:r>
            <a:r>
              <a:rPr lang="en-CA" dirty="0" smtClean="0"/>
              <a:t> du temps</a:t>
            </a:r>
          </a:p>
          <a:p>
            <a:r>
              <a:rPr lang="en-CA" dirty="0" smtClean="0"/>
              <a:t>18/21 </a:t>
            </a:r>
            <a:r>
              <a:rPr lang="en-CA" dirty="0" err="1" smtClean="0"/>
              <a:t>heures</a:t>
            </a:r>
            <a:r>
              <a:rPr lang="en-CA" dirty="0" smtClean="0"/>
              <a:t> de travail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365125"/>
            <a:ext cx="5026703" cy="39592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5" y="4495722"/>
            <a:ext cx="1816261" cy="6715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3" y="5838746"/>
            <a:ext cx="1816261" cy="675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4" y="5167234"/>
            <a:ext cx="1816261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2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Deuxième</a:t>
            </a:r>
            <a:r>
              <a:rPr lang="en-CA" dirty="0" smtClean="0">
                <a:latin typeface="Broadway" panose="04040905080B02020502" pitchFamily="82" charset="0"/>
              </a:rPr>
              <a:t> </a:t>
            </a:r>
            <a:r>
              <a:rPr lang="en-CA" dirty="0" err="1" smtClean="0">
                <a:latin typeface="Broadway" panose="04040905080B02020502" pitchFamily="82" charset="0"/>
              </a:rPr>
              <a:t>itération</a:t>
            </a:r>
            <a:endParaRPr lang="fr-CA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Création</a:t>
            </a:r>
            <a:r>
              <a:rPr lang="en-CA" dirty="0" smtClean="0"/>
              <a:t> des </a:t>
            </a:r>
            <a:r>
              <a:rPr lang="en-CA" dirty="0" err="1" smtClean="0"/>
              <a:t>cours</a:t>
            </a:r>
            <a:endParaRPr lang="en-CA" dirty="0" smtClean="0"/>
          </a:p>
          <a:p>
            <a:r>
              <a:rPr lang="en-CA" dirty="0" smtClean="0"/>
              <a:t>Conversion du xml </a:t>
            </a:r>
            <a:r>
              <a:rPr lang="en-CA" dirty="0" err="1" smtClean="0"/>
              <a:t>en</a:t>
            </a:r>
            <a:r>
              <a:rPr lang="en-CA" dirty="0" smtClean="0"/>
              <a:t> style</a:t>
            </a:r>
          </a:p>
          <a:p>
            <a:r>
              <a:rPr lang="en-CA" dirty="0" smtClean="0"/>
              <a:t>Progress bars</a:t>
            </a:r>
          </a:p>
          <a:p>
            <a:r>
              <a:rPr lang="en-CA" dirty="0" err="1" smtClean="0"/>
              <a:t>ListView</a:t>
            </a:r>
            <a:r>
              <a:rPr lang="en-CA" dirty="0" smtClean="0"/>
              <a:t> </a:t>
            </a:r>
            <a:r>
              <a:rPr lang="en-CA" dirty="0" err="1" smtClean="0"/>
              <a:t>ajustable</a:t>
            </a:r>
            <a:endParaRPr lang="en-CA" dirty="0" smtClean="0"/>
          </a:p>
          <a:p>
            <a:r>
              <a:rPr lang="en-CA" dirty="0" smtClean="0"/>
              <a:t>Début des </a:t>
            </a:r>
            <a:r>
              <a:rPr lang="en-CA" dirty="0" err="1" smtClean="0"/>
              <a:t>événements</a:t>
            </a:r>
            <a:r>
              <a:rPr lang="en-CA" dirty="0" smtClean="0"/>
              <a:t> </a:t>
            </a:r>
            <a:r>
              <a:rPr lang="en-CA" dirty="0" err="1" smtClean="0"/>
              <a:t>aléatoires</a:t>
            </a:r>
            <a:endParaRPr lang="en-CA" dirty="0" smtClean="0"/>
          </a:p>
          <a:p>
            <a:r>
              <a:rPr lang="en-CA" dirty="0" smtClean="0"/>
              <a:t>10/26 </a:t>
            </a:r>
            <a:r>
              <a:rPr lang="en-CA" dirty="0" err="1" smtClean="0"/>
              <a:t>heures</a:t>
            </a:r>
            <a:r>
              <a:rPr lang="en-CA" dirty="0" smtClean="0"/>
              <a:t> de travail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1690688"/>
            <a:ext cx="4848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7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Troisième</a:t>
            </a:r>
            <a:r>
              <a:rPr lang="en-CA" dirty="0" smtClean="0">
                <a:latin typeface="Broadway" panose="04040905080B02020502" pitchFamily="82" charset="0"/>
              </a:rPr>
              <a:t> </a:t>
            </a:r>
            <a:r>
              <a:rPr lang="en-CA" dirty="0" err="1" smtClean="0">
                <a:latin typeface="Broadway" panose="04040905080B02020502" pitchFamily="82" charset="0"/>
              </a:rPr>
              <a:t>itération</a:t>
            </a:r>
            <a:endParaRPr lang="fr-CA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Modification de la structure du code</a:t>
            </a:r>
          </a:p>
          <a:p>
            <a:r>
              <a:rPr lang="en-CA" dirty="0" err="1" smtClean="0"/>
              <a:t>Affichage</a:t>
            </a:r>
            <a:r>
              <a:rPr lang="en-CA" dirty="0" smtClean="0"/>
              <a:t> des </a:t>
            </a:r>
            <a:r>
              <a:rPr lang="en-CA" dirty="0" err="1" smtClean="0"/>
              <a:t>événements</a:t>
            </a:r>
            <a:endParaRPr lang="en-CA" dirty="0" smtClean="0"/>
          </a:p>
          <a:p>
            <a:r>
              <a:rPr lang="en-CA" dirty="0" smtClean="0"/>
              <a:t>Devoirs</a:t>
            </a:r>
          </a:p>
          <a:p>
            <a:r>
              <a:rPr lang="en-CA" dirty="0" smtClean="0"/>
              <a:t>Comment </a:t>
            </a:r>
            <a:r>
              <a:rPr lang="en-CA" dirty="0" err="1" smtClean="0"/>
              <a:t>finir</a:t>
            </a:r>
            <a:r>
              <a:rPr lang="en-CA" dirty="0" smtClean="0"/>
              <a:t> le </a:t>
            </a:r>
            <a:r>
              <a:rPr lang="en-CA" dirty="0" err="1" smtClean="0"/>
              <a:t>jeu</a:t>
            </a:r>
            <a:r>
              <a:rPr lang="en-CA" dirty="0" smtClean="0"/>
              <a:t>?</a:t>
            </a:r>
          </a:p>
          <a:p>
            <a:r>
              <a:rPr lang="en-CA" dirty="0" smtClean="0"/>
              <a:t>21/21 </a:t>
            </a:r>
            <a:r>
              <a:rPr lang="en-CA" dirty="0" err="1" smtClean="0"/>
              <a:t>heures</a:t>
            </a:r>
            <a:r>
              <a:rPr lang="en-CA" dirty="0" smtClean="0"/>
              <a:t> de travail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500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Dernière</a:t>
            </a:r>
            <a:r>
              <a:rPr lang="en-CA" dirty="0" smtClean="0">
                <a:latin typeface="Broadway" panose="04040905080B02020502" pitchFamily="82" charset="0"/>
              </a:rPr>
              <a:t> </a:t>
            </a:r>
            <a:r>
              <a:rPr lang="en-CA" dirty="0" err="1" smtClean="0">
                <a:latin typeface="Broadway" panose="04040905080B02020502" pitchFamily="82" charset="0"/>
              </a:rPr>
              <a:t>itération</a:t>
            </a:r>
            <a:endParaRPr lang="fr-CA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/>
              <a:t>Connaissance</a:t>
            </a:r>
            <a:endParaRPr lang="en-CA" dirty="0" smtClean="0"/>
          </a:p>
          <a:p>
            <a:r>
              <a:rPr lang="en-CA" dirty="0" err="1" smtClean="0"/>
              <a:t>Examen</a:t>
            </a:r>
            <a:endParaRPr lang="en-CA" dirty="0" smtClean="0"/>
          </a:p>
          <a:p>
            <a:r>
              <a:rPr lang="en-CA" dirty="0" err="1" smtClean="0"/>
              <a:t>Création</a:t>
            </a:r>
            <a:r>
              <a:rPr lang="en-CA" dirty="0" smtClean="0"/>
              <a:t> d’un </a:t>
            </a:r>
            <a:r>
              <a:rPr lang="en-CA" dirty="0" err="1" smtClean="0"/>
              <a:t>MessageBox</a:t>
            </a:r>
            <a:endParaRPr lang="en-CA" dirty="0" smtClean="0"/>
          </a:p>
          <a:p>
            <a:r>
              <a:rPr lang="en-CA" dirty="0" err="1" smtClean="0"/>
              <a:t>CountDownTimer</a:t>
            </a:r>
            <a:endParaRPr lang="en-CA" dirty="0" smtClean="0"/>
          </a:p>
          <a:p>
            <a:r>
              <a:rPr lang="en-CA" dirty="0" smtClean="0"/>
              <a:t>Animation</a:t>
            </a:r>
          </a:p>
          <a:p>
            <a:r>
              <a:rPr lang="en-CA" dirty="0" smtClean="0"/>
              <a:t>Fin du </a:t>
            </a:r>
            <a:r>
              <a:rPr lang="en-CA" dirty="0" err="1" smtClean="0"/>
              <a:t>jeu</a:t>
            </a:r>
            <a:endParaRPr lang="en-CA" dirty="0" smtClean="0"/>
          </a:p>
          <a:p>
            <a:r>
              <a:rPr lang="en-CA" dirty="0" smtClean="0"/>
              <a:t>Layout Col.net</a:t>
            </a:r>
          </a:p>
          <a:p>
            <a:r>
              <a:rPr lang="en-CA" dirty="0" smtClean="0"/>
              <a:t>Importation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dirty="0" err="1" smtClean="0"/>
              <a:t>librairie</a:t>
            </a:r>
            <a:endParaRPr lang="fr-CA" dirty="0" smtClean="0"/>
          </a:p>
          <a:p>
            <a:r>
              <a:rPr lang="en-CA" dirty="0" smtClean="0"/>
              <a:t>28/28 </a:t>
            </a:r>
            <a:r>
              <a:rPr lang="en-CA" dirty="0" err="1" smtClean="0"/>
              <a:t>heures</a:t>
            </a:r>
            <a:r>
              <a:rPr lang="en-CA" dirty="0" smtClean="0"/>
              <a:t> de travai</a:t>
            </a:r>
            <a:r>
              <a:rPr lang="en-CA" dirty="0"/>
              <a:t>l</a:t>
            </a:r>
            <a:endParaRPr lang="en-CA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4" y="1690688"/>
            <a:ext cx="2605088" cy="4486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12" y="1690687"/>
            <a:ext cx="260508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3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latin typeface="Broadway" panose="04040905080B02020502" pitchFamily="82" charset="0"/>
              </a:rPr>
              <a:t>Nouvelles Fonctionnalités</a:t>
            </a:r>
            <a:br>
              <a:rPr lang="fr-CA" dirty="0" smtClean="0">
                <a:latin typeface="Broadway" panose="04040905080B02020502" pitchFamily="82" charset="0"/>
              </a:rPr>
            </a:br>
            <a:r>
              <a:rPr lang="fr-CA" sz="2800" dirty="0" smtClean="0">
                <a:latin typeface="Broadway" panose="04040905080B02020502" pitchFamily="82" charset="0"/>
              </a:rPr>
              <a:t>Boite de dialogue </a:t>
            </a:r>
            <a:r>
              <a:rPr lang="fr-CA" sz="2800" dirty="0" err="1" smtClean="0">
                <a:latin typeface="Broadway" panose="04040905080B02020502" pitchFamily="82" charset="0"/>
              </a:rPr>
              <a:t>personalisée</a:t>
            </a:r>
            <a:endParaRPr lang="fr-CA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Aucunes</a:t>
            </a:r>
            <a:r>
              <a:rPr lang="en-CA" dirty="0" smtClean="0"/>
              <a:t> </a:t>
            </a:r>
            <a:r>
              <a:rPr lang="en-CA" dirty="0" err="1" smtClean="0"/>
              <a:t>difficultés</a:t>
            </a:r>
            <a:endParaRPr lang="en-CA" dirty="0" smtClean="0"/>
          </a:p>
          <a:p>
            <a:r>
              <a:rPr lang="en-CA" dirty="0" err="1" smtClean="0"/>
              <a:t>Utilisé</a:t>
            </a:r>
            <a:r>
              <a:rPr lang="en-CA" dirty="0" smtClean="0"/>
              <a:t> pour </a:t>
            </a:r>
            <a:r>
              <a:rPr lang="en-CA" dirty="0" err="1" smtClean="0"/>
              <a:t>afficher</a:t>
            </a:r>
            <a:r>
              <a:rPr lang="en-CA" dirty="0" smtClean="0"/>
              <a:t> </a:t>
            </a:r>
            <a:r>
              <a:rPr lang="en-CA" dirty="0" err="1" smtClean="0"/>
              <a:t>tous</a:t>
            </a:r>
            <a:r>
              <a:rPr lang="en-CA" dirty="0" smtClean="0"/>
              <a:t> les messages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648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Nouvelles</a:t>
            </a:r>
            <a:r>
              <a:rPr lang="en-CA" dirty="0" smtClean="0">
                <a:latin typeface="Broadway" panose="04040905080B02020502" pitchFamily="82" charset="0"/>
              </a:rPr>
              <a:t> </a:t>
            </a:r>
            <a:r>
              <a:rPr lang="en-CA" dirty="0" err="1" smtClean="0">
                <a:latin typeface="Broadway" panose="04040905080B02020502" pitchFamily="82" charset="0"/>
              </a:rPr>
              <a:t>Fonctionnalités</a:t>
            </a:r>
            <a:r>
              <a:rPr lang="en-CA" dirty="0" smtClean="0">
                <a:latin typeface="Broadway" panose="04040905080B02020502" pitchFamily="82" charset="0"/>
              </a:rPr>
              <a:t/>
            </a:r>
            <a:br>
              <a:rPr lang="en-CA" dirty="0" smtClean="0">
                <a:latin typeface="Broadway" panose="04040905080B02020502" pitchFamily="82" charset="0"/>
              </a:rPr>
            </a:br>
            <a:r>
              <a:rPr lang="en-CA" sz="2800" dirty="0" smtClean="0">
                <a:latin typeface="Broadway" panose="04040905080B02020502" pitchFamily="82" charset="0"/>
              </a:rPr>
              <a:t>Frame Layout</a:t>
            </a:r>
            <a:endParaRPr lang="fr-CA" sz="2800" dirty="0">
              <a:latin typeface="Broadway" panose="04040905080B020205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Aucunes</a:t>
            </a:r>
            <a:r>
              <a:rPr lang="en-CA" dirty="0" smtClean="0"/>
              <a:t> </a:t>
            </a:r>
            <a:r>
              <a:rPr lang="en-CA" dirty="0" err="1" smtClean="0"/>
              <a:t>difficultés</a:t>
            </a:r>
            <a:endParaRPr lang="en-CA" dirty="0" smtClean="0"/>
          </a:p>
          <a:p>
            <a:r>
              <a:rPr lang="en-CA" dirty="0" err="1" smtClean="0"/>
              <a:t>Passe</a:t>
            </a:r>
            <a:r>
              <a:rPr lang="en-CA" dirty="0" smtClean="0"/>
              <a:t> par </a:t>
            </a:r>
            <a:r>
              <a:rPr lang="en-CA" dirty="0" err="1" smtClean="0"/>
              <a:t>dessus</a:t>
            </a:r>
            <a:r>
              <a:rPr lang="en-CA" dirty="0" smtClean="0"/>
              <a:t> tout </a:t>
            </a:r>
            <a:r>
              <a:rPr lang="en-CA" dirty="0" err="1" smtClean="0"/>
              <a:t>autre</a:t>
            </a:r>
            <a:r>
              <a:rPr lang="en-CA" dirty="0" smtClean="0"/>
              <a:t> layouts</a:t>
            </a:r>
          </a:p>
          <a:p>
            <a:r>
              <a:rPr lang="en-CA" dirty="0" err="1" smtClean="0"/>
              <a:t>Utilisé</a:t>
            </a:r>
            <a:r>
              <a:rPr lang="en-CA" dirty="0" smtClean="0"/>
              <a:t> pour le menu de selection </a:t>
            </a:r>
            <a:r>
              <a:rPr lang="en-CA" dirty="0" err="1" smtClean="0"/>
              <a:t>d’heure</a:t>
            </a:r>
            <a:endParaRPr lang="en-CA" dirty="0" smtClean="0"/>
          </a:p>
          <a:p>
            <a:r>
              <a:rPr lang="en-CA" dirty="0" err="1" smtClean="0"/>
              <a:t>Utilisé</a:t>
            </a:r>
            <a:r>
              <a:rPr lang="en-CA" dirty="0" smtClean="0"/>
              <a:t> pour le </a:t>
            </a:r>
            <a:r>
              <a:rPr lang="en-CA" dirty="0" err="1" smtClean="0"/>
              <a:t>MessageBox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6" y="3019426"/>
            <a:ext cx="2216064" cy="3157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7663"/>
            <a:ext cx="3016329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2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Broadway" panose="04040905080B02020502" pitchFamily="82" charset="0"/>
              </a:rPr>
              <a:t>Nouvelles</a:t>
            </a:r>
            <a:r>
              <a:rPr lang="en-CA" dirty="0" smtClean="0">
                <a:latin typeface="Broadway" panose="04040905080B02020502" pitchFamily="82" charset="0"/>
              </a:rPr>
              <a:t> </a:t>
            </a:r>
            <a:r>
              <a:rPr lang="en-CA" dirty="0" err="1" smtClean="0">
                <a:latin typeface="Broadway" panose="04040905080B02020502" pitchFamily="82" charset="0"/>
              </a:rPr>
              <a:t>Fonctionnalités</a:t>
            </a:r>
            <a:r>
              <a:rPr lang="en-CA" dirty="0" smtClean="0">
                <a:latin typeface="Broadway" panose="04040905080B02020502" pitchFamily="82" charset="0"/>
              </a:rPr>
              <a:t/>
            </a:r>
            <a:br>
              <a:rPr lang="en-CA" dirty="0" smtClean="0">
                <a:latin typeface="Broadway" panose="04040905080B02020502" pitchFamily="82" charset="0"/>
              </a:rPr>
            </a:br>
            <a:r>
              <a:rPr lang="en-CA" sz="2800" dirty="0" err="1" smtClean="0">
                <a:latin typeface="Broadway" panose="04040905080B02020502" pitchFamily="82" charset="0"/>
              </a:rPr>
              <a:t>Text</a:t>
            </a:r>
            <a:r>
              <a:rPr lang="en-CA" sz="2800" dirty="0" err="1" smtClean="0">
                <a:latin typeface="Broadway" panose="04040905080B02020502" pitchFamily="82" charset="0"/>
              </a:rPr>
              <a:t>View</a:t>
            </a:r>
            <a:r>
              <a:rPr lang="en-CA" sz="2800" dirty="0" smtClean="0">
                <a:latin typeface="Broadway" panose="04040905080B02020502" pitchFamily="82" charset="0"/>
              </a:rPr>
              <a:t> </a:t>
            </a:r>
            <a:r>
              <a:rPr lang="en-CA" sz="2800" dirty="0" err="1" smtClean="0">
                <a:latin typeface="Broadway" panose="04040905080B02020502" pitchFamily="82" charset="0"/>
              </a:rPr>
              <a:t>personnalisée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Aucunes</a:t>
            </a:r>
            <a:r>
              <a:rPr lang="en-CA" dirty="0" smtClean="0"/>
              <a:t> </a:t>
            </a:r>
            <a:r>
              <a:rPr lang="en-CA" dirty="0" err="1" smtClean="0"/>
              <a:t>difficultés</a:t>
            </a:r>
            <a:endParaRPr lang="en-CA" dirty="0" smtClean="0"/>
          </a:p>
          <a:p>
            <a:r>
              <a:rPr lang="en-CA" dirty="0" err="1" smtClean="0"/>
              <a:t>Création</a:t>
            </a:r>
            <a:r>
              <a:rPr lang="en-CA" dirty="0" smtClean="0"/>
              <a:t>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dirty="0" err="1" smtClean="0"/>
              <a:t>classe</a:t>
            </a:r>
            <a:r>
              <a:rPr lang="en-CA" dirty="0" smtClean="0"/>
              <a:t> pour changer le font des </a:t>
            </a:r>
            <a:r>
              <a:rPr lang="en-CA" dirty="0" err="1" smtClean="0"/>
              <a:t>TextViews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3313"/>
            <a:ext cx="4800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362</Words>
  <Application>Microsoft Office PowerPoint</Application>
  <PresentationFormat>Grand écran</PresentationFormat>
  <Paragraphs>82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Andalus</vt:lpstr>
      <vt:lpstr>Arial</vt:lpstr>
      <vt:lpstr>Broadway</vt:lpstr>
      <vt:lpstr>Calibri</vt:lpstr>
      <vt:lpstr>Calibri Light</vt:lpstr>
      <vt:lpstr>Thème Office</vt:lpstr>
      <vt:lpstr>Présentation PowerPoint</vt:lpstr>
      <vt:lpstr>Description</vt:lpstr>
      <vt:lpstr>Première itération</vt:lpstr>
      <vt:lpstr>Deuxième itération</vt:lpstr>
      <vt:lpstr>Troisième itération</vt:lpstr>
      <vt:lpstr>Dernière itération</vt:lpstr>
      <vt:lpstr>Nouvelles Fonctionnalités Boite de dialogue personalisée</vt:lpstr>
      <vt:lpstr>Nouvelles Fonctionnalités Frame Layout</vt:lpstr>
      <vt:lpstr>Nouvelles Fonctionnalités TextView personnalisée</vt:lpstr>
      <vt:lpstr>Nouvelles Fonctionnalités Importation d’une librairie</vt:lpstr>
      <vt:lpstr>Nouvelles Fonctionnalités CountDownTimer</vt:lpstr>
      <vt:lpstr>Nouvelles Fonctionnalités Animation</vt:lpstr>
      <vt:lpstr>Fonctionnement</vt:lpstr>
      <vt:lpstr>Problèmes</vt:lpstr>
      <vt:lpstr>Tests pour le ViewPager</vt:lpstr>
      <vt:lpstr>Défis</vt:lpstr>
      <vt:lpstr>Merci, au revoir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57</cp:revision>
  <dcterms:created xsi:type="dcterms:W3CDTF">2017-05-08T15:12:12Z</dcterms:created>
  <dcterms:modified xsi:type="dcterms:W3CDTF">2017-05-08T16:52:32Z</dcterms:modified>
</cp:coreProperties>
</file>