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4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10ec7a43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410ec7a43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2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3c2b9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3c2b9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3e6db1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3e6db1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10ec7a43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10ec7a43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10ec7a43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10ec7a43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4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10ec7a4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410ec7a4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10ec7a43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410ec7a43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10ec7a43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10ec7a43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10ec7a43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410ec7a43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64350" y="235725"/>
            <a:ext cx="8222100" cy="12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/>
              <a:t>Micro:Bit</a:t>
            </a:r>
            <a:endParaRPr sz="5800" b="1"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4294967295"/>
          </p:nvPr>
        </p:nvSpPr>
        <p:spPr>
          <a:xfrm>
            <a:off x="0" y="2528888"/>
            <a:ext cx="8512175" cy="1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/>
              <a:t>https://makecode.microbit.org/</a:t>
            </a:r>
            <a:endParaRPr sz="4600" b="1"/>
          </a:p>
        </p:txBody>
      </p:sp>
      <p:pic>
        <p:nvPicPr>
          <p:cNvPr id="68" name="Google Shape;68;p13" descr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375" y="75693"/>
            <a:ext cx="287408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-531628" y="1981268"/>
            <a:ext cx="10001692" cy="245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เริ่มแรกให้ แสดง</a:t>
            </a:r>
            <a:r>
              <a:rPr lang="th-TH" sz="3000" dirty="0"/>
              <a:t>รูป </a:t>
            </a:r>
            <a:r>
              <a:rPr lang="en-US" sz="3000" dirty="0"/>
              <a:t>icons </a:t>
            </a:r>
            <a:r>
              <a:rPr lang="th-TH" sz="3000" dirty="0"/>
              <a:t>อะไรก็ได้ และสลับกับตัวเลข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dirty="0"/>
              <a:t>	 </a:t>
            </a:r>
            <a:r>
              <a:rPr lang="en-US" sz="3000" dirty="0"/>
              <a:t>1 2 3 </a:t>
            </a:r>
            <a:r>
              <a:rPr lang="th-TH" sz="3000" dirty="0"/>
              <a:t>แล้วก็แสดง</a:t>
            </a:r>
            <a:r>
              <a:rPr lang="en-US" sz="3000" dirty="0"/>
              <a:t> icon </a:t>
            </a:r>
            <a:r>
              <a:rPr lang="th-TH" sz="3000" dirty="0"/>
              <a:t>เครื่องหมายถูกต้อง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dirty="0"/>
              <a:t>		</a:t>
            </a:r>
            <a:r>
              <a:rPr lang="en" sz="3000" dirty="0"/>
              <a:t>และ ให้แสดง</a:t>
            </a:r>
            <a:r>
              <a:rPr lang="th-TH" sz="3000" dirty="0"/>
              <a:t>รูปสี่เหลี่ยมตลอดเวลา</a:t>
            </a:r>
            <a:endParaRPr lang="en-US"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/>
          </a:p>
        </p:txBody>
      </p:sp>
      <p:sp>
        <p:nvSpPr>
          <p:cNvPr id="119" name="Google Shape;119;p20"/>
          <p:cNvSpPr txBox="1"/>
          <p:nvPr/>
        </p:nvSpPr>
        <p:spPr>
          <a:xfrm>
            <a:off x="2849200" y="448200"/>
            <a:ext cx="337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ข้อที่ 5</a:t>
            </a:r>
            <a:endParaRPr sz="2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F1A5E-E0DB-43FA-8F89-1A85A155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91" y="4011136"/>
            <a:ext cx="1844646" cy="68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960DE-24FF-4AEF-AA03-690AD2DF7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226" y="4011136"/>
            <a:ext cx="1673357" cy="6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9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BFD0-6E0B-418F-86A2-52EA9C2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288433"/>
            <a:ext cx="8222100" cy="1152006"/>
          </a:xfrm>
        </p:spPr>
        <p:txBody>
          <a:bodyPr/>
          <a:lstStyle/>
          <a:p>
            <a:r>
              <a:rPr lang="en-US" dirty="0"/>
              <a:t>Temperature 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D47D-7694-47C4-843E-1AF7C26A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2" y="1963479"/>
            <a:ext cx="6354202" cy="2729591"/>
          </a:xfrm>
        </p:spPr>
        <p:txBody>
          <a:bodyPr/>
          <a:lstStyle/>
          <a:p>
            <a:r>
              <a:rPr lang="en-US" sz="2800" dirty="0"/>
              <a:t>show number(temperature)</a:t>
            </a:r>
          </a:p>
        </p:txBody>
      </p:sp>
      <p:pic>
        <p:nvPicPr>
          <p:cNvPr id="5" name="Google Shape;117;p20" descr="imageedit_1_4074788983.png">
            <a:extLst>
              <a:ext uri="{FF2B5EF4-FFF2-40B4-BE49-F238E27FC236}">
                <a16:creationId xmlns:a16="http://schemas.microsoft.com/office/drawing/2014/main" id="{54FA4304-1CD0-49C0-A801-66BBE6326C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01" y="173874"/>
            <a:ext cx="2455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01B44-9BB3-4A2A-8445-0BD58966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76" y="3827644"/>
            <a:ext cx="2900481" cy="801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CAE08-82E6-457E-969F-0989D600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9" y="2571750"/>
            <a:ext cx="2454825" cy="1665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43AC2-71B5-42EC-A0DA-C3D1D0C9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76" y="2731110"/>
            <a:ext cx="1967482" cy="7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BFD0-6E0B-418F-86A2-52EA9C2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700" y="427793"/>
            <a:ext cx="8222100" cy="1155405"/>
          </a:xfrm>
        </p:spPr>
        <p:txBody>
          <a:bodyPr/>
          <a:lstStyle/>
          <a:p>
            <a:r>
              <a:rPr lang="en-US" dirty="0"/>
              <a:t>Acceleration (mg)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D47D-7694-47C4-843E-1AF7C26A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983" y="2381693"/>
            <a:ext cx="7182033" cy="1892596"/>
          </a:xfrm>
        </p:spPr>
        <p:txBody>
          <a:bodyPr/>
          <a:lstStyle/>
          <a:p>
            <a:pPr marL="139700" indent="0">
              <a:buNone/>
            </a:pPr>
            <a:br>
              <a:rPr lang="en-US" sz="3200" dirty="0"/>
            </a:br>
            <a:r>
              <a:rPr lang="en-US" sz="3200" dirty="0"/>
              <a:t>		</a:t>
            </a:r>
            <a:r>
              <a:rPr lang="th-TH" sz="3200" dirty="0"/>
              <a:t>	</a:t>
            </a:r>
            <a:endParaRPr lang="en-US" sz="3200" dirty="0"/>
          </a:p>
        </p:txBody>
      </p:sp>
      <p:pic>
        <p:nvPicPr>
          <p:cNvPr id="5" name="Google Shape;117;p20" descr="imageedit_1_4074788983.png">
            <a:extLst>
              <a:ext uri="{FF2B5EF4-FFF2-40B4-BE49-F238E27FC236}">
                <a16:creationId xmlns:a16="http://schemas.microsoft.com/office/drawing/2014/main" id="{7FB79243-6325-493F-98CE-3AC1048089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658ED-B301-43DB-84AC-C7ED6AF4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5" y="2629495"/>
            <a:ext cx="2045595" cy="139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3773F-E845-4852-BDEE-66806E89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41" y="2963127"/>
            <a:ext cx="1967482" cy="72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7400A9-ACB9-41EE-AACA-695D5202D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065" y="3080318"/>
            <a:ext cx="2080440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BFD0-6E0B-418F-86A2-52EA9C2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80" y="523264"/>
            <a:ext cx="8222100" cy="1031736"/>
          </a:xfrm>
        </p:spPr>
        <p:txBody>
          <a:bodyPr/>
          <a:lstStyle/>
          <a:p>
            <a:r>
              <a:rPr lang="en-US" dirty="0"/>
              <a:t>Light level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D47D-7694-47C4-843E-1AF7C26A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40" y="1960780"/>
            <a:ext cx="7182033" cy="1892596"/>
          </a:xfrm>
        </p:spPr>
        <p:txBody>
          <a:bodyPr/>
          <a:lstStyle/>
          <a:p>
            <a:r>
              <a:rPr lang="en-US" sz="3200" dirty="0"/>
              <a:t>show number(light level)</a:t>
            </a:r>
          </a:p>
        </p:txBody>
      </p:sp>
      <p:pic>
        <p:nvPicPr>
          <p:cNvPr id="5" name="Google Shape;117;p20" descr="imageedit_1_4074788983.png">
            <a:extLst>
              <a:ext uri="{FF2B5EF4-FFF2-40B4-BE49-F238E27FC236}">
                <a16:creationId xmlns:a16="http://schemas.microsoft.com/office/drawing/2014/main" id="{7FB79243-6325-493F-98CE-3AC1048089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66356-2A90-4190-BE52-68A2F102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53" y="3234644"/>
            <a:ext cx="1918160" cy="76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03D0F-C0B1-4C53-8D04-EC5CB848D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12" y="3268949"/>
            <a:ext cx="1967482" cy="7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Overview </a:t>
            </a:r>
            <a:endParaRPr sz="4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75" name="Google Shape;75;p14"/>
          <p:cNvSpPr txBox="1"/>
          <p:nvPr/>
        </p:nvSpPr>
        <p:spPr>
          <a:xfrm>
            <a:off x="262000" y="1928825"/>
            <a:ext cx="4522200" cy="26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คอมพิวเตอร์โค้ดขนาดพกพา</a:t>
            </a: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ไฟ LED สีแดง 25</a:t>
            </a:r>
          </a:p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</a:pP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มีปุ่มตั้งโปรแกรมได้สองปุ่ม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endParaRPr lang="en"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descr="Screen Shot 2017-09-10 at 20.03.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800" y="1885950"/>
            <a:ext cx="2902674" cy="2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Topic</a:t>
            </a:r>
            <a:endParaRPr sz="2400" b="1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14350" y="1892595"/>
            <a:ext cx="8479650" cy="3033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1. การ New Project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  	 2. บล็อก On start กับ forever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		</a:t>
            </a:r>
            <a:r>
              <a:rPr lang="th-TH" sz="2000" dirty="0"/>
              <a:t>3. คำสั่ง </a:t>
            </a:r>
            <a:r>
              <a:rPr lang="en-US" sz="2000" dirty="0"/>
              <a:t>show </a:t>
            </a:r>
            <a:r>
              <a:rPr lang="th-TH" sz="2000" dirty="0"/>
              <a:t>ต่างๆ  </a:t>
            </a:r>
            <a:r>
              <a:rPr lang="en-US" sz="2000" dirty="0"/>
              <a:t>Show </a:t>
            </a:r>
            <a:r>
              <a:rPr lang="en-US" sz="2000" dirty="0" err="1"/>
              <a:t>leds</a:t>
            </a:r>
            <a:r>
              <a:rPr lang="en-US" sz="2000" dirty="0"/>
              <a:t>, </a:t>
            </a:r>
          </a:p>
          <a:p>
            <a:pPr marL="0" lvl="0" indent="457200">
              <a:buNone/>
            </a:pPr>
            <a:r>
              <a:rPr lang="en-US" sz="2000" dirty="0"/>
              <a:t>				show icon, Show Strings,</a:t>
            </a:r>
          </a:p>
          <a:p>
            <a:pPr marL="0" lvl="0" indent="457200">
              <a:buNone/>
            </a:pPr>
            <a:r>
              <a:rPr lang="en-US" sz="2000" dirty="0"/>
              <a:t>					show number.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dirty="0"/>
              <a:t> 			4. </a:t>
            </a:r>
            <a:r>
              <a:rPr lang="th-TH" sz="2000" dirty="0"/>
              <a:t>การ ดาวน์โหลดคำสั่ง และ อัปโหลด ลงใน </a:t>
            </a:r>
            <a:r>
              <a:rPr lang="en-US" sz="2000" dirty="0" err="1"/>
              <a:t>Micro:Bit</a:t>
            </a:r>
            <a:endParaRPr lang="en-US" sz="20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83" name="Google Shape;83;p15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503625"/>
            <a:ext cx="1869125" cy="1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460950" y="1926182"/>
            <a:ext cx="82221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  </a:t>
            </a:r>
            <a:endParaRPr sz="3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เมื่อกด ปุ่ม A ให้แสดง ตัวอักษร A </a:t>
            </a:r>
            <a:endParaRPr sz="3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เมื่อกด ปุ่ม B ให้แสดง ตัวอักษร B</a:t>
            </a:r>
            <a:endParaRPr sz="3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เมื่อกด ทั้งสองปุ่ม ให้แสดง รูป สี่เหลี่ยม</a:t>
            </a:r>
            <a:endParaRPr sz="3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dirty="0"/>
          </a:p>
        </p:txBody>
      </p:sp>
      <p:pic>
        <p:nvPicPr>
          <p:cNvPr id="91" name="Google Shape;91;p16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27C61C-9903-4FF9-8545-16D700ECC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93" y="679918"/>
            <a:ext cx="2034716" cy="1044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B3B33-40DE-4EAF-8F6E-948A28E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19" y="892712"/>
            <a:ext cx="1676545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460950" y="1849782"/>
            <a:ext cx="8222100" cy="1443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dirty="0"/>
              <a:t>โจทย์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08566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539350" y="1985100"/>
            <a:ext cx="8065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เมื่อเปิด "Micro:bit" ขึ้นมาเริ่มแรก 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 	ให้แสดง รูปสี่เหลี่ยม ด้วยคำสั่ง Show leds 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		  และให้โชว์รูปจุด ตรงกลาง ตลอดเวลา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/>
          </a:p>
        </p:txBody>
      </p:sp>
      <p:sp>
        <p:nvSpPr>
          <p:cNvPr id="98" name="Google Shape;98;p17"/>
          <p:cNvSpPr txBox="1"/>
          <p:nvPr/>
        </p:nvSpPr>
        <p:spPr>
          <a:xfrm>
            <a:off x="2849200" y="448200"/>
            <a:ext cx="337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ข้อที่ 1</a:t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9E56B-7B9A-4A29-8835-917BE76D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00" y="448200"/>
            <a:ext cx="1638442" cy="2065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27550" y="1897725"/>
            <a:ext cx="7488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เริ่มแรกให้แสดงรูป "เครื่องหมายถูกต้อง"  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	ด้วยคำสั่ง Show icons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		และ แสดง icon หน้า ยิ้ม ตลอดเวลา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/>
          </a:p>
        </p:txBody>
      </p:sp>
      <p:sp>
        <p:nvSpPr>
          <p:cNvPr id="105" name="Google Shape;105;p18"/>
          <p:cNvSpPr txBox="1"/>
          <p:nvPr/>
        </p:nvSpPr>
        <p:spPr>
          <a:xfrm>
            <a:off x="2849200" y="448200"/>
            <a:ext cx="337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ข้อที่ 2</a:t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E82E7-9920-490C-8D2F-2300EEDE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48" y="475224"/>
            <a:ext cx="1676545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827550" y="2310261"/>
            <a:ext cx="7488900" cy="2046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 เริ่มแรกให้แสดงรูป "กากบาท"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	ด้วยคำสั่ง    show icons 				และ แสดง รูป หน้าบึ้ง ตลอดเวลา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/>
          </a:p>
        </p:txBody>
      </p:sp>
      <p:sp>
        <p:nvSpPr>
          <p:cNvPr id="112" name="Google Shape;112;p19"/>
          <p:cNvSpPr txBox="1"/>
          <p:nvPr/>
        </p:nvSpPr>
        <p:spPr>
          <a:xfrm>
            <a:off x="2825645" y="486117"/>
            <a:ext cx="337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ข้อที่ 3</a:t>
            </a:r>
            <a:endParaRPr sz="2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98EA6-16EE-4EB0-B401-56858F72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97" y="486117"/>
            <a:ext cx="1676545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 descr="imageedit_1_407478898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73875"/>
            <a:ext cx="2455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95189" y="2571750"/>
            <a:ext cx="7480022" cy="1701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เริ่มแรกให้ แสดงตัวเลข 1 2 3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	และ ให้แสดง รูปอะไรก็ได้ ตลอดเวลา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/>
          </a:p>
        </p:txBody>
      </p:sp>
      <p:sp>
        <p:nvSpPr>
          <p:cNvPr id="119" name="Google Shape;119;p20"/>
          <p:cNvSpPr txBox="1"/>
          <p:nvPr/>
        </p:nvSpPr>
        <p:spPr>
          <a:xfrm>
            <a:off x="2849200" y="448200"/>
            <a:ext cx="337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ข้อที่ 4</a:t>
            </a:r>
            <a:endParaRPr sz="2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E8C87-DE81-40D2-9843-35562239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99" y="1810649"/>
            <a:ext cx="1623201" cy="60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D34ED-E313-4665-88F0-C609389BB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727" y="4110575"/>
            <a:ext cx="1676545" cy="701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141</Words>
  <Application>Microsoft Office PowerPoint</Application>
  <PresentationFormat>On-screen Show (16:9)</PresentationFormat>
  <Paragraphs>51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https://makecode.microbit.org/</vt:lpstr>
      <vt:lpstr>Overview  </vt:lpstr>
      <vt:lpstr>Topic</vt:lpstr>
      <vt:lpstr>   เมื่อกด ปุ่ม A ให้แสดง ตัวอักษร A  เมื่อกด ปุ่ม B ให้แสดง ตัวอักษร B เมื่อกด ทั้งสองปุ่ม ให้แสดง รูป สี่เหลี่ยม </vt:lpstr>
      <vt:lpstr>โจทย์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Temperature    </vt:lpstr>
      <vt:lpstr>Acceleration (mg)   </vt:lpstr>
      <vt:lpstr>Light level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cp:lastModifiedBy>Akkarapon Phikulsri</cp:lastModifiedBy>
  <cp:revision>7</cp:revision>
  <dcterms:modified xsi:type="dcterms:W3CDTF">2021-03-07T01:42:15Z</dcterms:modified>
</cp:coreProperties>
</file>