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8" r:id="rId9"/>
    <p:sldId id="269" r:id="rId10"/>
    <p:sldId id="270" r:id="rId11"/>
    <p:sldId id="277" r:id="rId12"/>
    <p:sldId id="272" r:id="rId13"/>
    <p:sldId id="273" r:id="rId14"/>
    <p:sldId id="278" r:id="rId15"/>
    <p:sldId id="274" r:id="rId16"/>
    <p:sldId id="276" r:id="rId17"/>
    <p:sldId id="279" r:id="rId18"/>
    <p:sldId id="280" r:id="rId19"/>
    <p:sldId id="285" r:id="rId20"/>
    <p:sldId id="282" r:id="rId21"/>
    <p:sldId id="284" r:id="rId22"/>
    <p:sldId id="287" r:id="rId23"/>
    <p:sldId id="288" r:id="rId24"/>
    <p:sldId id="286" r:id="rId25"/>
    <p:sldId id="289" r:id="rId26"/>
    <p:sldId id="29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0AD-73D0-414E-8A39-35FBA04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1" y="1144057"/>
            <a:ext cx="8574622" cy="1134534"/>
          </a:xfrm>
        </p:spPr>
        <p:txBody>
          <a:bodyPr/>
          <a:lstStyle/>
          <a:p>
            <a:r>
              <a:rPr lang="en-US" dirty="0"/>
              <a:t>External Merge Sort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1F8A-9ABC-45F4-8256-2D1EA3AC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1" y="2510366"/>
            <a:ext cx="5968997" cy="3823759"/>
          </a:xfrm>
        </p:spPr>
        <p:txBody>
          <a:bodyPr>
            <a:norm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อาจารย์สุรีย์พัชร มุสิกะภวัต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63102105112  นายอัครพล  พิกุลศรี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63102105136  นายสิทธิพร  วงศ์บาตร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63102105140  นายชลสิทธิ์  สีสถาน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63102105141  นายธนวัฒน์  สารินทร์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806CF50-50E6-45F8-81F9-84AA2CB6183B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C9E195-62AC-4AAC-BE1A-8E3E89B4372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814BCC72-9FE7-4A0F-9CCC-537D66D124C9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E14049A-F9D7-4A02-AB60-A6E4235DB4B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1D8F4F-ACA7-4ECD-BB32-59873D1C3E77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903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6733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E93FBDF7-C526-4856-A43B-61EA51DB3330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2B50-6BDE-49E5-B2E7-AE9FA4116939}"/>
              </a:ext>
            </a:extLst>
          </p:cNvPr>
          <p:cNvCxnSpPr/>
          <p:nvPr/>
        </p:nvCxnSpPr>
        <p:spPr>
          <a:xfrm>
            <a:off x="11354937" y="2297431"/>
            <a:ext cx="0" cy="3173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7" grpId="0"/>
      <p:bldP spid="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>
            <a:cxnSpLocks/>
          </p:cNvCxnSpPr>
          <p:nvPr/>
        </p:nvCxnSpPr>
        <p:spPr>
          <a:xfrm flipV="1">
            <a:off x="6810375" y="1503647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EE0A09EE-8255-45B8-8D66-C5C4327EA155}"/>
              </a:ext>
            </a:extLst>
          </p:cNvPr>
          <p:cNvSpPr txBox="1">
            <a:spLocks/>
          </p:cNvSpPr>
          <p:nvPr/>
        </p:nvSpPr>
        <p:spPr>
          <a:xfrm>
            <a:off x="11094726" y="4768818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1094726" y="5992703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C916F18-62B9-41BA-8092-99AC148CCDEB}"/>
              </a:ext>
            </a:extLst>
          </p:cNvPr>
          <p:cNvSpPr txBox="1">
            <a:spLocks/>
          </p:cNvSpPr>
          <p:nvPr/>
        </p:nvSpPr>
        <p:spPr>
          <a:xfrm>
            <a:off x="9135466" y="134160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EE0D24-02A1-42E2-B47E-B45CE97687E3}"/>
              </a:ext>
            </a:extLst>
          </p:cNvPr>
          <p:cNvCxnSpPr>
            <a:cxnSpLocks/>
          </p:cNvCxnSpPr>
          <p:nvPr/>
        </p:nvCxnSpPr>
        <p:spPr>
          <a:xfrm flipV="1">
            <a:off x="1620387" y="2808237"/>
            <a:ext cx="0" cy="3103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DA2B0062-6BD9-45F1-9A4C-1BABFDCEAE97}"/>
              </a:ext>
            </a:extLst>
          </p:cNvPr>
          <p:cNvSpPr txBox="1">
            <a:spLocks/>
          </p:cNvSpPr>
          <p:nvPr/>
        </p:nvSpPr>
        <p:spPr>
          <a:xfrm>
            <a:off x="11048303" y="3588256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4" grpId="0"/>
      <p:bldP spid="108" grpId="0"/>
      <p:bldP spid="108" grpId="1"/>
      <p:bldP spid="57" grpId="0"/>
      <p:bldP spid="67" grpId="0"/>
      <p:bldP spid="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97C-B338-42EE-984A-EF77D25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7" y="528639"/>
            <a:ext cx="10018713" cy="981075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ตัวอย่างเพิ่มเติม</a:t>
            </a:r>
          </a:p>
        </p:txBody>
      </p:sp>
      <p:pic>
        <p:nvPicPr>
          <p:cNvPr id="4" name="Picture 3" descr="Merge sort - Wikiwand">
            <a:extLst>
              <a:ext uri="{FF2B5EF4-FFF2-40B4-BE49-F238E27FC236}">
                <a16:creationId xmlns:a16="http://schemas.microsoft.com/office/drawing/2014/main" id="{3A36A914-39F8-40A8-B6C1-3CA1F5AA5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43" y="1502573"/>
            <a:ext cx="5722620" cy="489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043DA-84F5-4C56-B355-CD315F02D1AA}"/>
              </a:ext>
            </a:extLst>
          </p:cNvPr>
          <p:cNvSpPr txBox="1">
            <a:spLocks/>
          </p:cNvSpPr>
          <p:nvPr/>
        </p:nvSpPr>
        <p:spPr>
          <a:xfrm>
            <a:off x="8297557" y="1509714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0FFAD-8760-42FE-AA5F-148CCBF4E6FC}"/>
              </a:ext>
            </a:extLst>
          </p:cNvPr>
          <p:cNvSpPr txBox="1">
            <a:spLocks/>
          </p:cNvSpPr>
          <p:nvPr/>
        </p:nvSpPr>
        <p:spPr>
          <a:xfrm>
            <a:off x="8689686" y="225492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6E288-6535-46ED-A3E3-432A65ECBD51}"/>
              </a:ext>
            </a:extLst>
          </p:cNvPr>
          <p:cNvSpPr txBox="1">
            <a:spLocks/>
          </p:cNvSpPr>
          <p:nvPr/>
        </p:nvSpPr>
        <p:spPr>
          <a:xfrm>
            <a:off x="9510440" y="300965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CB82C-69FE-43EB-AB47-ED1FB6D04589}"/>
              </a:ext>
            </a:extLst>
          </p:cNvPr>
          <p:cNvSpPr txBox="1">
            <a:spLocks/>
          </p:cNvSpPr>
          <p:nvPr/>
        </p:nvSpPr>
        <p:spPr>
          <a:xfrm>
            <a:off x="9763710" y="372296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C8EA1-5EBE-4EBD-9D09-B0EE86D0184F}"/>
              </a:ext>
            </a:extLst>
          </p:cNvPr>
          <p:cNvSpPr txBox="1">
            <a:spLocks/>
          </p:cNvSpPr>
          <p:nvPr/>
        </p:nvSpPr>
        <p:spPr>
          <a:xfrm>
            <a:off x="9422762" y="4509604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72BE05-26F1-4387-AE01-2C5333441365}"/>
              </a:ext>
            </a:extLst>
          </p:cNvPr>
          <p:cNvSpPr txBox="1">
            <a:spLocks/>
          </p:cNvSpPr>
          <p:nvPr/>
        </p:nvSpPr>
        <p:spPr>
          <a:xfrm>
            <a:off x="8436416" y="521357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E22F6-F5EA-4E69-B5C5-9C39C0F7D21E}"/>
              </a:ext>
            </a:extLst>
          </p:cNvPr>
          <p:cNvSpPr txBox="1">
            <a:spLocks/>
          </p:cNvSpPr>
          <p:nvPr/>
        </p:nvSpPr>
        <p:spPr>
          <a:xfrm>
            <a:off x="8095469" y="589975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2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F95-3FAE-4A2F-A25F-189D38F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66" y="723900"/>
            <a:ext cx="7340599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Balance Merge Sort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80C-70C9-484C-8677-01C4CE6A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1" y="1895474"/>
            <a:ext cx="9212264" cy="391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จากที่กล่าวมาจากสไลด์ก่อนหน้านั้น เป็นการใช้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ในการเรียงลำดับ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element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ข้อมูลใน ลิสต์ธรรมดาที่ยังไม่ผ่านการเรียงใดๆ ให้เป็น ลิสต์ที่ผ่านการเรียงลำดับ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 list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โดย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Algorithm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เป็นลักษณะ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แต่ในหัวข้อนี้เราจะมาดูการ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ลิสต์ตั้งแต่สองลิสต์ขึ้นไป ซึ่งเรียกว่า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two-way-merge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และมากกว่าสองลิสต์ขึ้นไป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K-way-merge sort 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1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E5245-C9D0-410D-9FB2-54D8AF5DE1AF}"/>
              </a:ext>
            </a:extLst>
          </p:cNvPr>
          <p:cNvSpPr txBox="1">
            <a:spLocks/>
          </p:cNvSpPr>
          <p:nvPr/>
        </p:nvSpPr>
        <p:spPr>
          <a:xfrm>
            <a:off x="3261361" y="2255520"/>
            <a:ext cx="6360160" cy="2346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3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อัลกอรึธึมการเรียงลำดับที่สามารถ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44018"/>
              </p:ext>
            </p:extLst>
          </p:nvPr>
        </p:nvGraphicFramePr>
        <p:xfrm>
          <a:off x="2913063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999582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5189853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71517"/>
              </p:ext>
            </p:extLst>
          </p:nvPr>
        </p:nvGraphicFramePr>
        <p:xfrm>
          <a:off x="2894013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718"/>
              </p:ext>
            </p:extLst>
          </p:nvPr>
        </p:nvGraphicFramePr>
        <p:xfrm>
          <a:off x="2913063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85041"/>
              </p:ext>
            </p:extLst>
          </p:nvPr>
        </p:nvGraphicFramePr>
        <p:xfrm>
          <a:off x="2894012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55673"/>
              </p:ext>
            </p:extLst>
          </p:nvPr>
        </p:nvGraphicFramePr>
        <p:xfrm>
          <a:off x="5113338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03432"/>
              </p:ext>
            </p:extLst>
          </p:nvPr>
        </p:nvGraphicFramePr>
        <p:xfrm>
          <a:off x="5094288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35262"/>
              </p:ext>
            </p:extLst>
          </p:nvPr>
        </p:nvGraphicFramePr>
        <p:xfrm>
          <a:off x="5113338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8411"/>
              </p:ext>
            </p:extLst>
          </p:nvPr>
        </p:nvGraphicFramePr>
        <p:xfrm>
          <a:off x="5094287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7326998" y="990126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A68828F8-2BDE-486C-8461-3DBF01E2D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190814"/>
              </p:ext>
            </p:extLst>
          </p:nvPr>
        </p:nvGraphicFramePr>
        <p:xfrm>
          <a:off x="7326999" y="177974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96EBF30-1255-4E54-93A1-88EAD404F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66476"/>
              </p:ext>
            </p:extLst>
          </p:nvPr>
        </p:nvGraphicFramePr>
        <p:xfrm>
          <a:off x="7301158" y="269224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92C88B-4DF1-4A6A-9113-B838D40DA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4391"/>
              </p:ext>
            </p:extLst>
          </p:nvPr>
        </p:nvGraphicFramePr>
        <p:xfrm>
          <a:off x="7320208" y="354663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0A68416-9EB3-4A63-8425-2BA8DC03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81707"/>
              </p:ext>
            </p:extLst>
          </p:nvPr>
        </p:nvGraphicFramePr>
        <p:xfrm>
          <a:off x="7294562" y="430363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97EA704C-CF95-493A-9271-A9DBB181AABE}"/>
              </a:ext>
            </a:extLst>
          </p:cNvPr>
          <p:cNvSpPr txBox="1">
            <a:spLocks/>
          </p:cNvSpPr>
          <p:nvPr/>
        </p:nvSpPr>
        <p:spPr>
          <a:xfrm>
            <a:off x="3606576" y="1656399"/>
            <a:ext cx="1500840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 [j]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818C26-E48C-43F4-9615-19D4909CC65D}"/>
              </a:ext>
            </a:extLst>
          </p:cNvPr>
          <p:cNvGrpSpPr/>
          <p:nvPr/>
        </p:nvGrpSpPr>
        <p:grpSpPr>
          <a:xfrm>
            <a:off x="6286961" y="1757840"/>
            <a:ext cx="872740" cy="518160"/>
            <a:chOff x="6300380" y="2486025"/>
            <a:chExt cx="872740" cy="518160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2852B4E-9047-4FE6-925B-9EE18E6E88F3}"/>
                </a:ext>
              </a:extLst>
            </p:cNvPr>
            <p:cNvSpPr txBox="1">
              <a:spLocks/>
            </p:cNvSpPr>
            <p:nvPr/>
          </p:nvSpPr>
          <p:spPr>
            <a:xfrm>
              <a:off x="6390482" y="2486025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j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CF2F39-E01B-4ACB-9055-5A071DBB5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380" y="2687612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FBE50-3B2A-4ACB-B568-A79EC8922C61}"/>
              </a:ext>
            </a:extLst>
          </p:cNvPr>
          <p:cNvGrpSpPr/>
          <p:nvPr/>
        </p:nvGrpSpPr>
        <p:grpSpPr>
          <a:xfrm>
            <a:off x="1294607" y="1779749"/>
            <a:ext cx="1093401" cy="474343"/>
            <a:chOff x="1323182" y="2477453"/>
            <a:chExt cx="957160" cy="518160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99A0350-BC6C-40D3-A051-F166E2EF20C8}"/>
                </a:ext>
              </a:extLst>
            </p:cNvPr>
            <p:cNvSpPr txBox="1">
              <a:spLocks/>
            </p:cNvSpPr>
            <p:nvPr/>
          </p:nvSpPr>
          <p:spPr>
            <a:xfrm>
              <a:off x="1323182" y="2477453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F877B3-1362-461A-908B-ED94D16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97" y="2658256"/>
              <a:ext cx="349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73BE23-71AF-4344-8327-E1BBE4748B5A}"/>
              </a:ext>
            </a:extLst>
          </p:cNvPr>
          <p:cNvGrpSpPr/>
          <p:nvPr/>
        </p:nvGrpSpPr>
        <p:grpSpPr>
          <a:xfrm>
            <a:off x="8632034" y="1817845"/>
            <a:ext cx="892583" cy="518160"/>
            <a:chOff x="8725917" y="2433636"/>
            <a:chExt cx="892583" cy="518160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890510F-9CD8-40AA-B941-50FFE3BAE70A}"/>
                </a:ext>
              </a:extLst>
            </p:cNvPr>
            <p:cNvSpPr txBox="1">
              <a:spLocks/>
            </p:cNvSpPr>
            <p:nvPr/>
          </p:nvSpPr>
          <p:spPr>
            <a:xfrm>
              <a:off x="8835862" y="2433636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66712-015D-4D61-AA6B-25ADD428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917" y="2658256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A01245A-8E59-4FB9-AE07-9980930DD26F}"/>
              </a:ext>
            </a:extLst>
          </p:cNvPr>
          <p:cNvSpPr txBox="1">
            <a:spLocks/>
          </p:cNvSpPr>
          <p:nvPr/>
        </p:nvSpPr>
        <p:spPr>
          <a:xfrm>
            <a:off x="9902976" y="990126"/>
            <a:ext cx="2289024" cy="1332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Else : Copy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192EB7-D27F-4A38-98CB-C0377B1A8FD0}"/>
              </a:ext>
            </a:extLst>
          </p:cNvPr>
          <p:cNvSpPr txBox="1">
            <a:spLocks/>
          </p:cNvSpPr>
          <p:nvPr/>
        </p:nvSpPr>
        <p:spPr>
          <a:xfrm>
            <a:off x="7472332" y="18397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DAB60336-F44A-4854-A6DC-1FEF6C41E691}"/>
              </a:ext>
            </a:extLst>
          </p:cNvPr>
          <p:cNvSpPr txBox="1">
            <a:spLocks/>
          </p:cNvSpPr>
          <p:nvPr/>
        </p:nvSpPr>
        <p:spPr>
          <a:xfrm>
            <a:off x="7454704" y="2685098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D3638020-95CE-48DD-95E2-9699318E5F16}"/>
              </a:ext>
            </a:extLst>
          </p:cNvPr>
          <p:cNvSpPr txBox="1">
            <a:spLocks/>
          </p:cNvSpPr>
          <p:nvPr/>
        </p:nvSpPr>
        <p:spPr>
          <a:xfrm>
            <a:off x="7472332" y="3561396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68A38C3-7FEF-4229-BED1-9D531FBD1ED8}"/>
              </a:ext>
            </a:extLst>
          </p:cNvPr>
          <p:cNvSpPr txBox="1">
            <a:spLocks/>
          </p:cNvSpPr>
          <p:nvPr/>
        </p:nvSpPr>
        <p:spPr>
          <a:xfrm>
            <a:off x="7472332" y="44305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7" name="Content Placeholder 4">
            <a:extLst>
              <a:ext uri="{FF2B5EF4-FFF2-40B4-BE49-F238E27FC236}">
                <a16:creationId xmlns:a16="http://schemas.microsoft.com/office/drawing/2014/main" id="{15A4ACBF-1F62-40C3-A5D4-CACA11393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1252"/>
              </p:ext>
            </p:extLst>
          </p:nvPr>
        </p:nvGraphicFramePr>
        <p:xfrm>
          <a:off x="7285365" y="52120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:a16="http://schemas.microsoft.com/office/drawing/2014/main" id="{A0C99CB2-09FD-47CA-BB01-C3AAADE12E15}"/>
              </a:ext>
            </a:extLst>
          </p:cNvPr>
          <p:cNvSpPr txBox="1">
            <a:spLocks/>
          </p:cNvSpPr>
          <p:nvPr/>
        </p:nvSpPr>
        <p:spPr>
          <a:xfrm>
            <a:off x="7479544" y="531351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26F891B5-0B89-42C9-94D3-C0A494C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68158"/>
              </p:ext>
            </p:extLst>
          </p:nvPr>
        </p:nvGraphicFramePr>
        <p:xfrm>
          <a:off x="7294562" y="428124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00D4331A-80B5-4F72-973E-A45EC0047F31}"/>
              </a:ext>
            </a:extLst>
          </p:cNvPr>
          <p:cNvSpPr txBox="1">
            <a:spLocks/>
          </p:cNvSpPr>
          <p:nvPr/>
        </p:nvSpPr>
        <p:spPr>
          <a:xfrm>
            <a:off x="7423257" y="440816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1" name="Content Placeholder 4">
            <a:extLst>
              <a:ext uri="{FF2B5EF4-FFF2-40B4-BE49-F238E27FC236}">
                <a16:creationId xmlns:a16="http://schemas.microsoft.com/office/drawing/2014/main" id="{2EFD1335-CF02-4035-B019-1B8E0ED1B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54276"/>
              </p:ext>
            </p:extLst>
          </p:nvPr>
        </p:nvGraphicFramePr>
        <p:xfrm>
          <a:off x="7287310" y="522684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8E8068B8-F380-499E-A6B6-B3DFE4C9639C}"/>
              </a:ext>
            </a:extLst>
          </p:cNvPr>
          <p:cNvSpPr txBox="1">
            <a:spLocks/>
          </p:cNvSpPr>
          <p:nvPr/>
        </p:nvSpPr>
        <p:spPr>
          <a:xfrm>
            <a:off x="9103879" y="244397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0065 0.129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0026 0.130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234 0.1189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2986 L -1.45833E-6 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7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09 L -1.66667E-6 0.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1899 L -0.00234 0.24445 " pathEditMode="relative" rAng="0" ptsTypes="AA">
                                      <p:cBhvr>
                                        <p:cTn id="157" dur="1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5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8867 -0.1351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675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-0.2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-0.2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-0.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5125 L 1.45833E-6 0.2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32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-0.25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2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-0.2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-0.2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2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-0.2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9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24444 L -0.00364 0.374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-0.00234 0.3773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51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3" grpId="1"/>
      <p:bldP spid="32" grpId="0"/>
      <p:bldP spid="41" grpId="0"/>
      <p:bldP spid="42" grpId="0"/>
      <p:bldP spid="42" grpId="1"/>
      <p:bldP spid="74" grpId="0"/>
      <p:bldP spid="74" grpId="1"/>
      <p:bldP spid="75" grpId="0"/>
      <p:bldP spid="75" grpId="1"/>
      <p:bldP spid="76" grpId="0"/>
      <p:bldP spid="76" grpId="1"/>
      <p:bldP spid="78" grpId="0"/>
      <p:bldP spid="78" grpId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521497"/>
              </p:ext>
            </p:extLst>
          </p:nvPr>
        </p:nvGraphicFramePr>
        <p:xfrm>
          <a:off x="2193801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B0F771-420D-4B71-9165-E722BE916A02}"/>
              </a:ext>
            </a:extLst>
          </p:cNvPr>
          <p:cNvSpPr txBox="1">
            <a:spLocks/>
          </p:cNvSpPr>
          <p:nvPr/>
        </p:nvSpPr>
        <p:spPr>
          <a:xfrm>
            <a:off x="9113483" y="145811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270552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4460823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163484"/>
              </p:ext>
            </p:extLst>
          </p:nvPr>
        </p:nvGraphicFramePr>
        <p:xfrm>
          <a:off x="2174751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933287"/>
              </p:ext>
            </p:extLst>
          </p:nvPr>
        </p:nvGraphicFramePr>
        <p:xfrm>
          <a:off x="2193801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25442"/>
              </p:ext>
            </p:extLst>
          </p:nvPr>
        </p:nvGraphicFramePr>
        <p:xfrm>
          <a:off x="2174750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08513"/>
              </p:ext>
            </p:extLst>
          </p:nvPr>
        </p:nvGraphicFramePr>
        <p:xfrm>
          <a:off x="4394076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55514"/>
              </p:ext>
            </p:extLst>
          </p:nvPr>
        </p:nvGraphicFramePr>
        <p:xfrm>
          <a:off x="4375026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23415"/>
              </p:ext>
            </p:extLst>
          </p:nvPr>
        </p:nvGraphicFramePr>
        <p:xfrm>
          <a:off x="4394076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5991"/>
              </p:ext>
            </p:extLst>
          </p:nvPr>
        </p:nvGraphicFramePr>
        <p:xfrm>
          <a:off x="4375025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6464048" y="163751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F7A4BEB-EB1F-4398-A989-684B67A4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543956"/>
              </p:ext>
            </p:extLst>
          </p:nvPr>
        </p:nvGraphicFramePr>
        <p:xfrm>
          <a:off x="6448483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EC4C804-F630-4641-9630-CEE866A56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904261"/>
              </p:ext>
            </p:extLst>
          </p:nvPr>
        </p:nvGraphicFramePr>
        <p:xfrm>
          <a:off x="6422642" y="17760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90167743-A2EA-4CC4-8EA5-9E70A395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99518"/>
              </p:ext>
            </p:extLst>
          </p:nvPr>
        </p:nvGraphicFramePr>
        <p:xfrm>
          <a:off x="6441692" y="26304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BF1E4ECA-375A-47B9-858F-0AFD6026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67004"/>
              </p:ext>
            </p:extLst>
          </p:nvPr>
        </p:nvGraphicFramePr>
        <p:xfrm>
          <a:off x="6440267" y="349750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6593816" y="923610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DC935FA-82C1-4A2C-9F7A-843687091192}"/>
              </a:ext>
            </a:extLst>
          </p:cNvPr>
          <p:cNvSpPr txBox="1">
            <a:spLocks/>
          </p:cNvSpPr>
          <p:nvPr/>
        </p:nvSpPr>
        <p:spPr>
          <a:xfrm>
            <a:off x="6576188" y="17689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C4FEFA4-3D41-4610-911F-76FD38E92638}"/>
              </a:ext>
            </a:extLst>
          </p:cNvPr>
          <p:cNvSpPr txBox="1">
            <a:spLocks/>
          </p:cNvSpPr>
          <p:nvPr/>
        </p:nvSpPr>
        <p:spPr>
          <a:xfrm>
            <a:off x="6593816" y="2645252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5209352-424C-4E74-B14C-802DD7A9675E}"/>
              </a:ext>
            </a:extLst>
          </p:cNvPr>
          <p:cNvSpPr txBox="1">
            <a:spLocks/>
          </p:cNvSpPr>
          <p:nvPr/>
        </p:nvSpPr>
        <p:spPr>
          <a:xfrm>
            <a:off x="6617598" y="355608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54359947-F301-452B-814D-F1F619E96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414292"/>
              </p:ext>
            </p:extLst>
          </p:nvPr>
        </p:nvGraphicFramePr>
        <p:xfrm>
          <a:off x="6464049" y="524890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83DDDFD0-1236-4ADA-A1D1-0F88EFB768D6}"/>
              </a:ext>
            </a:extLst>
          </p:cNvPr>
          <p:cNvSpPr txBox="1">
            <a:spLocks/>
          </p:cNvSpPr>
          <p:nvPr/>
        </p:nvSpPr>
        <p:spPr>
          <a:xfrm>
            <a:off x="6657317" y="5393444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C16EF326-9243-47E5-AFDD-185F82C56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168700"/>
              </p:ext>
            </p:extLst>
          </p:nvPr>
        </p:nvGraphicFramePr>
        <p:xfrm>
          <a:off x="6422639" y="43372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B321CD6B-844D-4680-AE12-330083E5D2FC}"/>
              </a:ext>
            </a:extLst>
          </p:cNvPr>
          <p:cNvSpPr txBox="1">
            <a:spLocks/>
          </p:cNvSpPr>
          <p:nvPr/>
        </p:nvSpPr>
        <p:spPr>
          <a:xfrm>
            <a:off x="6576188" y="4425711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B46271F9-38D0-4D2F-8AB5-DE640B00E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574154"/>
              </p:ext>
            </p:extLst>
          </p:nvPr>
        </p:nvGraphicFramePr>
        <p:xfrm>
          <a:off x="6458599" y="607345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BED280D9-ADA9-4F80-9545-FA7E5445679D}"/>
              </a:ext>
            </a:extLst>
          </p:cNvPr>
          <p:cNvSpPr txBox="1">
            <a:spLocks/>
          </p:cNvSpPr>
          <p:nvPr/>
        </p:nvSpPr>
        <p:spPr>
          <a:xfrm>
            <a:off x="1941795" y="4365290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3B4B7D-DB79-412F-A74B-3A4D2B176B6A}"/>
              </a:ext>
            </a:extLst>
          </p:cNvPr>
          <p:cNvSpPr txBox="1">
            <a:spLocks/>
          </p:cNvSpPr>
          <p:nvPr/>
        </p:nvSpPr>
        <p:spPr>
          <a:xfrm>
            <a:off x="4127398" y="4385944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D7BCE9D-0FE0-4E64-A813-9C38B964086A}"/>
              </a:ext>
            </a:extLst>
          </p:cNvPr>
          <p:cNvSpPr txBox="1">
            <a:spLocks/>
          </p:cNvSpPr>
          <p:nvPr/>
        </p:nvSpPr>
        <p:spPr>
          <a:xfrm>
            <a:off x="8169818" y="863605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M+n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69CC5E63-5CED-4DDA-92BF-7FE2A196372E}"/>
              </a:ext>
            </a:extLst>
          </p:cNvPr>
          <p:cNvSpPr txBox="1">
            <a:spLocks/>
          </p:cNvSpPr>
          <p:nvPr/>
        </p:nvSpPr>
        <p:spPr>
          <a:xfrm>
            <a:off x="7975600" y="1584649"/>
            <a:ext cx="4053840" cy="4488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Merge(A, B,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m,n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1; j = 1; k=1;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while(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&lt;= m &amp; j &lt;= n)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if (A[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B[j] 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else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B[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for( ; I &lt;= m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(; I &lt;= n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B[j];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92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68"/>
              </p:ext>
            </p:extLst>
          </p:nvPr>
        </p:nvGraphicFramePr>
        <p:xfrm>
          <a:off x="2324973" y="87975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401724" y="19466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3593147" y="187590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605236"/>
              </p:ext>
            </p:extLst>
          </p:nvPr>
        </p:nvGraphicFramePr>
        <p:xfrm>
          <a:off x="2305923" y="1734143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58088"/>
              </p:ext>
            </p:extLst>
          </p:nvPr>
        </p:nvGraphicFramePr>
        <p:xfrm>
          <a:off x="2324973" y="2588534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285205"/>
              </p:ext>
            </p:extLst>
          </p:nvPr>
        </p:nvGraphicFramePr>
        <p:xfrm>
          <a:off x="3526400" y="87267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7269"/>
              </p:ext>
            </p:extLst>
          </p:nvPr>
        </p:nvGraphicFramePr>
        <p:xfrm>
          <a:off x="3507350" y="172706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671827"/>
              </p:ext>
            </p:extLst>
          </p:nvPr>
        </p:nvGraphicFramePr>
        <p:xfrm>
          <a:off x="3526400" y="258146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4682857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4812625" y="9438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BBCB86C-A16E-4878-9461-E0BC41E70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43848"/>
              </p:ext>
            </p:extLst>
          </p:nvPr>
        </p:nvGraphicFramePr>
        <p:xfrm>
          <a:off x="4682857" y="88384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E7E02A8C-1688-4B57-A5AB-2D5290FF0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912555"/>
              </p:ext>
            </p:extLst>
          </p:nvPr>
        </p:nvGraphicFramePr>
        <p:xfrm>
          <a:off x="4663807" y="173823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795BC6EC-2AF3-4BB3-908F-DE16E64C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17097"/>
              </p:ext>
            </p:extLst>
          </p:nvPr>
        </p:nvGraphicFramePr>
        <p:xfrm>
          <a:off x="4682857" y="259263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DF7F73F-0C44-4B17-9814-8957A22DE1A9}"/>
              </a:ext>
            </a:extLst>
          </p:cNvPr>
          <p:cNvSpPr txBox="1">
            <a:spLocks/>
          </p:cNvSpPr>
          <p:nvPr/>
        </p:nvSpPr>
        <p:spPr>
          <a:xfrm>
            <a:off x="5962229" y="95933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CFD60BBF-BF37-4C8F-8666-0E7B15E54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51009"/>
              </p:ext>
            </p:extLst>
          </p:nvPr>
        </p:nvGraphicFramePr>
        <p:xfrm>
          <a:off x="5832461" y="89932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56D0913-A100-462F-9C53-386F0767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847175"/>
              </p:ext>
            </p:extLst>
          </p:nvPr>
        </p:nvGraphicFramePr>
        <p:xfrm>
          <a:off x="5813411" y="175371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7D45965-AFB0-44FF-9A37-71DF1E7C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961688"/>
              </p:ext>
            </p:extLst>
          </p:nvPr>
        </p:nvGraphicFramePr>
        <p:xfrm>
          <a:off x="5832461" y="260811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8F9EF648-44C9-42A3-BDA0-3D8F2FA1C563}"/>
              </a:ext>
            </a:extLst>
          </p:cNvPr>
          <p:cNvSpPr txBox="1">
            <a:spLocks/>
          </p:cNvSpPr>
          <p:nvPr/>
        </p:nvSpPr>
        <p:spPr>
          <a:xfrm>
            <a:off x="5904931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322AE0F-D30D-4E67-B2CE-0542B9A24E1A}"/>
              </a:ext>
            </a:extLst>
          </p:cNvPr>
          <p:cNvSpPr txBox="1">
            <a:spLocks/>
          </p:cNvSpPr>
          <p:nvPr/>
        </p:nvSpPr>
        <p:spPr>
          <a:xfrm>
            <a:off x="7017640" y="3445354"/>
            <a:ext cx="4475731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ใช้การแยก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สองลิสต์เข้าด้วยกัน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2964505" y="3233481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6E37BC-6D9D-49B2-A747-1E59E69D6F73}"/>
              </a:ext>
            </a:extLst>
          </p:cNvPr>
          <p:cNvGrpSpPr/>
          <p:nvPr/>
        </p:nvGrpSpPr>
        <p:grpSpPr>
          <a:xfrm>
            <a:off x="5171243" y="3179762"/>
            <a:ext cx="790986" cy="534517"/>
            <a:chOff x="3452884" y="3288950"/>
            <a:chExt cx="790986" cy="53451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A5E6CF-49EC-464D-AA75-30F9F596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F24D6-39F6-4A30-954C-F4A3FF183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83291"/>
              </p:ext>
            </p:extLst>
          </p:nvPr>
        </p:nvGraphicFramePr>
        <p:xfrm>
          <a:off x="2964505" y="4061195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00622"/>
              </p:ext>
            </p:extLst>
          </p:nvPr>
        </p:nvGraphicFramePr>
        <p:xfrm>
          <a:off x="5187248" y="4049633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46" grpId="0"/>
      <p:bldP spid="34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2D665DF5-818F-42C7-A8FE-4DA90B9633E9}"/>
              </a:ext>
            </a:extLst>
          </p:cNvPr>
          <p:cNvSpPr txBox="1">
            <a:spLocks/>
          </p:cNvSpPr>
          <p:nvPr/>
        </p:nvSpPr>
        <p:spPr>
          <a:xfrm>
            <a:off x="7062397" y="2769661"/>
            <a:ext cx="2911572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3287561" y="3220504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31588"/>
              </p:ext>
            </p:extLst>
          </p:nvPr>
        </p:nvGraphicFramePr>
        <p:xfrm>
          <a:off x="2612080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47658"/>
              </p:ext>
            </p:extLst>
          </p:nvPr>
        </p:nvGraphicFramePr>
        <p:xfrm>
          <a:off x="4078547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CA51FAF-25AB-4282-91F3-275BE0B1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8161"/>
              </p:ext>
            </p:extLst>
          </p:nvPr>
        </p:nvGraphicFramePr>
        <p:xfrm>
          <a:off x="1050545" y="4064828"/>
          <a:ext cx="81279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898531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6639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29934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6328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704307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6256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49847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0393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1346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2249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66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55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388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FBF85-8B56-446C-86ED-73128CD9889E}"/>
              </a:ext>
            </a:extLst>
          </p:cNvPr>
          <p:cNvCxnSpPr/>
          <p:nvPr/>
        </p:nvCxnSpPr>
        <p:spPr>
          <a:xfrm>
            <a:off x="5200650" y="0"/>
            <a:ext cx="0" cy="375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C6EB6-8CBB-40B7-AA75-121263FC1A65}"/>
              </a:ext>
            </a:extLst>
          </p:cNvPr>
          <p:cNvCxnSpPr>
            <a:cxnSpLocks/>
          </p:cNvCxnSpPr>
          <p:nvPr/>
        </p:nvCxnSpPr>
        <p:spPr>
          <a:xfrm flipH="1">
            <a:off x="5200651" y="3760051"/>
            <a:ext cx="6877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C15877-CAAD-41E7-A0E5-E8C4A7283F32}"/>
              </a:ext>
            </a:extLst>
          </p:cNvPr>
          <p:cNvGrpSpPr/>
          <p:nvPr/>
        </p:nvGrpSpPr>
        <p:grpSpPr>
          <a:xfrm>
            <a:off x="5650967" y="441701"/>
            <a:ext cx="2491322" cy="2470210"/>
            <a:chOff x="5508092" y="174537"/>
            <a:chExt cx="2491322" cy="247021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707524D4-82A3-46BC-AAAE-EC09EAC3DD4C}"/>
                </a:ext>
              </a:extLst>
            </p:cNvPr>
            <p:cNvSpPr txBox="1">
              <a:spLocks/>
            </p:cNvSpPr>
            <p:nvPr/>
          </p:nvSpPr>
          <p:spPr>
            <a:xfrm>
              <a:off x="5508092" y="174537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3F5DCE0C-527E-4220-B718-E29851365895}"/>
                </a:ext>
              </a:extLst>
            </p:cNvPr>
            <p:cNvSpPr txBox="1">
              <a:spLocks/>
            </p:cNvSpPr>
            <p:nvPr/>
          </p:nvSpPr>
          <p:spPr>
            <a:xfrm>
              <a:off x="6130384" y="180843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B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E3786C50-C259-422F-BD4B-DD5239E672BD}"/>
                </a:ext>
              </a:extLst>
            </p:cNvPr>
            <p:cNvSpPr txBox="1">
              <a:spLocks/>
            </p:cNvSpPr>
            <p:nvPr/>
          </p:nvSpPr>
          <p:spPr>
            <a:xfrm>
              <a:off x="6753753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55DC382F-E2CA-4A51-8404-782A56F9FFEA}"/>
                </a:ext>
              </a:extLst>
            </p:cNvPr>
            <p:cNvSpPr txBox="1">
              <a:spLocks/>
            </p:cNvSpPr>
            <p:nvPr/>
          </p:nvSpPr>
          <p:spPr>
            <a:xfrm>
              <a:off x="7524219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01C0451-2515-4783-B03E-F5A8EFC46C36}"/>
                </a:ext>
              </a:extLst>
            </p:cNvPr>
            <p:cNvSpPr txBox="1">
              <a:spLocks/>
            </p:cNvSpPr>
            <p:nvPr/>
          </p:nvSpPr>
          <p:spPr>
            <a:xfrm>
              <a:off x="5722413" y="901002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B7512E87-F577-4FC3-902F-7103AC105221}"/>
                </a:ext>
              </a:extLst>
            </p:cNvPr>
            <p:cNvSpPr txBox="1">
              <a:spLocks/>
            </p:cNvSpPr>
            <p:nvPr/>
          </p:nvSpPr>
          <p:spPr>
            <a:xfrm>
              <a:off x="5994394" y="1595827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7232A504-3DBD-4183-922B-6F27432AA92A}"/>
                </a:ext>
              </a:extLst>
            </p:cNvPr>
            <p:cNvSpPr txBox="1">
              <a:spLocks/>
            </p:cNvSpPr>
            <p:nvPr/>
          </p:nvSpPr>
          <p:spPr>
            <a:xfrm>
              <a:off x="6259410" y="233922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9BC1C1-B5D3-4F4B-952D-770521167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9097" y="1259140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4B76B6-96D7-4C95-B40A-E7D6250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587" y="569368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0BA609-4D5D-4E2E-BE41-CDFB738D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097" y="507534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A11E61-E320-4F77-A404-F7B0D9C4BDD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45" y="511700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427776-D0B6-4836-A389-F8CE1B49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522" y="569368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A76CBF0-8A0E-4134-80A5-321A475D141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85" y="1981838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E79C30EE-7469-41A9-8348-87FDF7C03BA5}"/>
              </a:ext>
            </a:extLst>
          </p:cNvPr>
          <p:cNvSpPr txBox="1">
            <a:spLocks/>
          </p:cNvSpPr>
          <p:nvPr/>
        </p:nvSpPr>
        <p:spPr>
          <a:xfrm>
            <a:off x="8743209" y="512092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71D301E-7C01-4B54-9D1A-5DE428181DBA}"/>
              </a:ext>
            </a:extLst>
          </p:cNvPr>
          <p:cNvSpPr txBox="1">
            <a:spLocks/>
          </p:cNvSpPr>
          <p:nvPr/>
        </p:nvSpPr>
        <p:spPr>
          <a:xfrm>
            <a:off x="9534560" y="48999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849C3333-4D73-4783-9928-0A2912C2D196}"/>
              </a:ext>
            </a:extLst>
          </p:cNvPr>
          <p:cNvSpPr txBox="1">
            <a:spLocks/>
          </p:cNvSpPr>
          <p:nvPr/>
        </p:nvSpPr>
        <p:spPr>
          <a:xfrm>
            <a:off x="10222197" y="471383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A2E0B22-D23A-4DCE-9BD5-67B8F0162E8F}"/>
              </a:ext>
            </a:extLst>
          </p:cNvPr>
          <p:cNvSpPr txBox="1">
            <a:spLocks/>
          </p:cNvSpPr>
          <p:nvPr/>
        </p:nvSpPr>
        <p:spPr>
          <a:xfrm>
            <a:off x="10973093" y="48010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F2205-0253-44F7-962C-781189651963}"/>
              </a:ext>
            </a:extLst>
          </p:cNvPr>
          <p:cNvGrpSpPr/>
          <p:nvPr/>
        </p:nvGrpSpPr>
        <p:grpSpPr>
          <a:xfrm flipH="1">
            <a:off x="8999091" y="760029"/>
            <a:ext cx="2307656" cy="2209757"/>
            <a:chOff x="8886871" y="558911"/>
            <a:chExt cx="2016110" cy="2137213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A307BFE4-936D-440E-BD4D-D26FE59B0D24}"/>
                </a:ext>
              </a:extLst>
            </p:cNvPr>
            <p:cNvSpPr txBox="1">
              <a:spLocks/>
            </p:cNvSpPr>
            <p:nvPr/>
          </p:nvSpPr>
          <p:spPr>
            <a:xfrm>
              <a:off x="8886871" y="952379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89A3C58-2F1A-4722-B995-A796F792103F}"/>
                </a:ext>
              </a:extLst>
            </p:cNvPr>
            <p:cNvSpPr txBox="1">
              <a:spLocks/>
            </p:cNvSpPr>
            <p:nvPr/>
          </p:nvSpPr>
          <p:spPr>
            <a:xfrm>
              <a:off x="9158852" y="164720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7297142B-D189-4F04-92F2-7AD2955840FB}"/>
                </a:ext>
              </a:extLst>
            </p:cNvPr>
            <p:cNvSpPr txBox="1">
              <a:spLocks/>
            </p:cNvSpPr>
            <p:nvPr/>
          </p:nvSpPr>
          <p:spPr>
            <a:xfrm>
              <a:off x="9423868" y="2390601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5D52D99-36B0-4084-AC4C-F192A06121A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55" y="1310517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DADCB4-0D10-4F79-9F04-BE938BC8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045" y="620745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F64DFD-B289-4D1B-B0A1-398664E87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555" y="558911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8F0A5A-EC89-4BBC-8B6C-F1234A38C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02203" y="563077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B9E48A-DCD9-4C89-A1E9-D7EDB6BFD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3980" y="620745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CC00CD0-EE70-4AC8-8C68-0C25F1BB592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343" y="2033215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611116" y="2596182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1DDDC4CE-9FA0-465F-8427-6392185F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478087"/>
              </p:ext>
            </p:extLst>
          </p:nvPr>
        </p:nvGraphicFramePr>
        <p:xfrm>
          <a:off x="2597847" y="1582561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0453B5A-513E-4F04-BAAB-9160D968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75554"/>
              </p:ext>
            </p:extLst>
          </p:nvPr>
        </p:nvGraphicFramePr>
        <p:xfrm>
          <a:off x="2597847" y="1163748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9" name="Title 1">
            <a:extLst>
              <a:ext uri="{FF2B5EF4-FFF2-40B4-BE49-F238E27FC236}">
                <a16:creationId xmlns:a16="http://schemas.microsoft.com/office/drawing/2014/main" id="{DB27B849-D2D1-4316-98AA-4E5A0A2D9057}"/>
              </a:ext>
            </a:extLst>
          </p:cNvPr>
          <p:cNvSpPr txBox="1">
            <a:spLocks/>
          </p:cNvSpPr>
          <p:nvPr/>
        </p:nvSpPr>
        <p:spPr>
          <a:xfrm>
            <a:off x="9964799" y="113983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DCA50F1-028A-463A-8ECB-70132C9AE124}"/>
              </a:ext>
            </a:extLst>
          </p:cNvPr>
          <p:cNvSpPr txBox="1">
            <a:spLocks/>
          </p:cNvSpPr>
          <p:nvPr/>
        </p:nvSpPr>
        <p:spPr>
          <a:xfrm>
            <a:off x="9964798" y="167228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AF4DD5-9A92-4C1D-9ED4-FED5AA297A77}"/>
              </a:ext>
            </a:extLst>
          </p:cNvPr>
          <p:cNvGrpSpPr/>
          <p:nvPr/>
        </p:nvGrpSpPr>
        <p:grpSpPr>
          <a:xfrm>
            <a:off x="3155393" y="2129740"/>
            <a:ext cx="790574" cy="362075"/>
            <a:chOff x="3305176" y="4018555"/>
            <a:chExt cx="790574" cy="3620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FD4F6A-8250-420C-B110-E2F6B3A07A5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C9B9F2-AFAC-4C13-9549-20E0143F5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D2AE10-27FC-4569-8D10-6390EA39B7C6}"/>
              </a:ext>
            </a:extLst>
          </p:cNvPr>
          <p:cNvGrpSpPr/>
          <p:nvPr/>
        </p:nvGrpSpPr>
        <p:grpSpPr>
          <a:xfrm>
            <a:off x="4937505" y="2090665"/>
            <a:ext cx="790574" cy="362075"/>
            <a:chOff x="3305176" y="4018555"/>
            <a:chExt cx="790574" cy="36207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DC8B3E-B28F-435C-842E-7221B9F96C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7F87713-C59B-4E48-A7E3-8190CC45121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B2682C-7D94-485F-8774-2E748F4F0043}"/>
              </a:ext>
            </a:extLst>
          </p:cNvPr>
          <p:cNvGrpSpPr/>
          <p:nvPr/>
        </p:nvGrpSpPr>
        <p:grpSpPr>
          <a:xfrm>
            <a:off x="6684390" y="2057590"/>
            <a:ext cx="790574" cy="362075"/>
            <a:chOff x="3305176" y="4018555"/>
            <a:chExt cx="790574" cy="36207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0EDA23-E78A-4969-8FDF-8205CE9EACDA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F5B4E50-8E0D-4ED4-B056-1B00A121CD0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343A2-4313-4B3A-82C7-01C0E0578E45}"/>
              </a:ext>
            </a:extLst>
          </p:cNvPr>
          <p:cNvGrpSpPr/>
          <p:nvPr/>
        </p:nvGrpSpPr>
        <p:grpSpPr>
          <a:xfrm>
            <a:off x="8431275" y="2024515"/>
            <a:ext cx="790574" cy="362075"/>
            <a:chOff x="3305176" y="4018555"/>
            <a:chExt cx="790574" cy="36207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670978-6BCA-42E1-A083-3E055256DD02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20850ED-157E-42E9-8735-95B94D8F750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788391-C82E-445C-9CDF-C28BF40D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867"/>
              </p:ext>
            </p:extLst>
          </p:nvPr>
        </p:nvGraphicFramePr>
        <p:xfrm>
          <a:off x="2765448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42927838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5637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438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7191AA-8D8A-4785-8C05-A275348E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73823"/>
              </p:ext>
            </p:extLst>
          </p:nvPr>
        </p:nvGraphicFramePr>
        <p:xfrm>
          <a:off x="4560659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393557230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210515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881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A4EA0A-9F34-4CBE-9D5C-EC18805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47511"/>
              </p:ext>
            </p:extLst>
          </p:nvPr>
        </p:nvGraphicFramePr>
        <p:xfrm>
          <a:off x="6355870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919305165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420983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06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2F8C39-39CD-44F0-9560-A084FFDE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0270"/>
              </p:ext>
            </p:extLst>
          </p:nvPr>
        </p:nvGraphicFramePr>
        <p:xfrm>
          <a:off x="8102755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27030209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652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509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4C9AB4-6DF1-4BB4-8049-C5041BCB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9758"/>
              </p:ext>
            </p:extLst>
          </p:nvPr>
        </p:nvGraphicFramePr>
        <p:xfrm>
          <a:off x="2448623" y="4013106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A14621-FAB1-4223-87BD-3C4C47B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5791"/>
              </p:ext>
            </p:extLst>
          </p:nvPr>
        </p:nvGraphicFramePr>
        <p:xfrm>
          <a:off x="6368382" y="3993334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5BDB5D-729E-47D3-9B42-35E8E0E9835C}"/>
              </a:ext>
            </a:extLst>
          </p:cNvPr>
          <p:cNvGrpSpPr/>
          <p:nvPr/>
        </p:nvGrpSpPr>
        <p:grpSpPr>
          <a:xfrm flipV="1">
            <a:off x="4225300" y="3339824"/>
            <a:ext cx="670717" cy="391094"/>
            <a:chOff x="2493215" y="4491147"/>
            <a:chExt cx="670717" cy="341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A9CB765-3994-479B-AD17-0E4DC211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35F64E7-9D52-4F96-AFB2-6D8B8E1591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3BCF8F-FC9A-4F5E-8B84-60471432D517}"/>
              </a:ext>
            </a:extLst>
          </p:cNvPr>
          <p:cNvGrpSpPr/>
          <p:nvPr/>
        </p:nvGrpSpPr>
        <p:grpSpPr>
          <a:xfrm flipV="1">
            <a:off x="7639515" y="3323892"/>
            <a:ext cx="670717" cy="391094"/>
            <a:chOff x="2493215" y="4491147"/>
            <a:chExt cx="670717" cy="341656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CE12B8-1D9C-4C73-9A47-5914BC894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8B3CB5-BA32-42D8-80D3-FAB7A0006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4AE08D-F498-42DC-93DB-E01EB669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56201"/>
              </p:ext>
            </p:extLst>
          </p:nvPr>
        </p:nvGraphicFramePr>
        <p:xfrm>
          <a:off x="2597847" y="534965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18389093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9543201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5117991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26652738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94979470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034537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6618630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198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6982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7A3974-5DCA-4403-9774-4DED41E7375E}"/>
              </a:ext>
            </a:extLst>
          </p:cNvPr>
          <p:cNvGrpSpPr/>
          <p:nvPr/>
        </p:nvGrpSpPr>
        <p:grpSpPr>
          <a:xfrm flipV="1">
            <a:off x="5869764" y="4708389"/>
            <a:ext cx="670717" cy="391094"/>
            <a:chOff x="2493215" y="4491147"/>
            <a:chExt cx="670717" cy="34165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6D0F4B-009D-4913-A97F-52A33FA9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5307F69-124F-4C68-B8B7-6FF459704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D39762F-009D-41A7-A07D-1FE91F86B2E6}"/>
              </a:ext>
            </a:extLst>
          </p:cNvPr>
          <p:cNvSpPr txBox="1">
            <a:spLocks/>
          </p:cNvSpPr>
          <p:nvPr/>
        </p:nvSpPr>
        <p:spPr>
          <a:xfrm>
            <a:off x="1570033" y="4022274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DAD68033-8C78-4695-968D-91729AFFD0F8}"/>
              </a:ext>
            </a:extLst>
          </p:cNvPr>
          <p:cNvSpPr txBox="1">
            <a:spLocks/>
          </p:cNvSpPr>
          <p:nvPr/>
        </p:nvSpPr>
        <p:spPr>
          <a:xfrm>
            <a:off x="1620641" y="5368770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90A4EBFE-F5E4-4C50-8835-DFB8204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8" y="167783"/>
            <a:ext cx="5407024" cy="904875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two-way-merge sort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D64139F-A113-4946-8526-3D5A2EE5D446}"/>
              </a:ext>
            </a:extLst>
          </p:cNvPr>
          <p:cNvSpPr txBox="1">
            <a:spLocks/>
          </p:cNvSpPr>
          <p:nvPr/>
        </p:nvSpPr>
        <p:spPr>
          <a:xfrm>
            <a:off x="10180834" y="2496832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32292050-0835-4366-B10D-AE4A5BC05E47}"/>
              </a:ext>
            </a:extLst>
          </p:cNvPr>
          <p:cNvSpPr txBox="1">
            <a:spLocks/>
          </p:cNvSpPr>
          <p:nvPr/>
        </p:nvSpPr>
        <p:spPr>
          <a:xfrm>
            <a:off x="10180834" y="3977008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A36C2D19-2B9F-40C7-8B29-280D19F3A487}"/>
              </a:ext>
            </a:extLst>
          </p:cNvPr>
          <p:cNvSpPr txBox="1">
            <a:spLocks/>
          </p:cNvSpPr>
          <p:nvPr/>
        </p:nvSpPr>
        <p:spPr>
          <a:xfrm>
            <a:off x="10248734" y="5512543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3A3DE3-6352-41B7-A5E8-A700F1DE03FD}"/>
              </a:ext>
            </a:extLst>
          </p:cNvPr>
          <p:cNvCxnSpPr/>
          <p:nvPr/>
        </p:nvCxnSpPr>
        <p:spPr>
          <a:xfrm>
            <a:off x="10126298" y="2436188"/>
            <a:ext cx="0" cy="374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7BD7D5DF-5CB7-4A73-88CB-CF7F566E9D43}"/>
              </a:ext>
            </a:extLst>
          </p:cNvPr>
          <p:cNvSpPr txBox="1">
            <a:spLocks/>
          </p:cNvSpPr>
          <p:nvPr/>
        </p:nvSpPr>
        <p:spPr>
          <a:xfrm>
            <a:off x="10524295" y="2499992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8/2/2/2 =1</a:t>
            </a:r>
            <a:endParaRPr lang="th-TH" sz="2000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3CA0075-9035-4F7F-ABAE-07FDF1D1BF1C}"/>
              </a:ext>
            </a:extLst>
          </p:cNvPr>
          <p:cNvSpPr txBox="1">
            <a:spLocks/>
          </p:cNvSpPr>
          <p:nvPr/>
        </p:nvSpPr>
        <p:spPr>
          <a:xfrm>
            <a:off x="10639541" y="392366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</a:t>
            </a:r>
            <a:r>
              <a:rPr lang="en-US" sz="2000" baseline="30000" dirty="0"/>
              <a:t>3</a:t>
            </a:r>
            <a:r>
              <a:rPr lang="en-US" sz="2000" dirty="0"/>
              <a:t> =1</a:t>
            </a:r>
            <a:endParaRPr lang="th-TH" sz="20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804D4F77-17BD-4907-AAEA-2DF83929C0D7}"/>
              </a:ext>
            </a:extLst>
          </p:cNvPr>
          <p:cNvSpPr txBox="1">
            <a:spLocks/>
          </p:cNvSpPr>
          <p:nvPr/>
        </p:nvSpPr>
        <p:spPr>
          <a:xfrm>
            <a:off x="10686601" y="448255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 =2</a:t>
            </a:r>
            <a:r>
              <a:rPr lang="en-US" sz="2000" baseline="30000" dirty="0"/>
              <a:t>3</a:t>
            </a:r>
            <a:endParaRPr lang="th-TH" sz="2000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73CA9BB2-B856-4950-A21A-81E5B29AD7AD}"/>
              </a:ext>
            </a:extLst>
          </p:cNvPr>
          <p:cNvSpPr txBox="1">
            <a:spLocks/>
          </p:cNvSpPr>
          <p:nvPr/>
        </p:nvSpPr>
        <p:spPr>
          <a:xfrm>
            <a:off x="10639541" y="5055090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baseline="30000" dirty="0"/>
              <a:t>8 </a:t>
            </a:r>
            <a:r>
              <a:rPr lang="en-US" sz="2000" dirty="0"/>
              <a:t>=3</a:t>
            </a:r>
            <a:endParaRPr lang="th-TH" sz="2000" baseline="30000" dirty="0"/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A7B1A1BF-175D-4B28-A7D0-805004A5F2A9}"/>
              </a:ext>
            </a:extLst>
          </p:cNvPr>
          <p:cNvSpPr txBox="1">
            <a:spLocks/>
          </p:cNvSpPr>
          <p:nvPr/>
        </p:nvSpPr>
        <p:spPr>
          <a:xfrm>
            <a:off x="10290852" y="6113194"/>
            <a:ext cx="2073465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/>
              <a:t>จำนวนโพรเซส </a:t>
            </a:r>
            <a:r>
              <a:rPr lang="en-US" sz="2000" dirty="0"/>
              <a:t>= </a:t>
            </a:r>
            <a:r>
              <a:rPr lang="en-US" sz="2000" dirty="0" err="1"/>
              <a:t>logn</a:t>
            </a:r>
            <a:endParaRPr lang="th-TH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089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9" grpId="0"/>
      <p:bldP spid="69" grpId="1"/>
      <p:bldP spid="70" grpId="0"/>
      <p:bldP spid="70" grpId="1"/>
      <p:bldP spid="127" grpId="0"/>
      <p:bldP spid="128" grpId="0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9B4-04D2-4B4C-AD15-9B719BA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752599"/>
          </a:xfrm>
        </p:spPr>
        <p:txBody>
          <a:bodyPr/>
          <a:lstStyle/>
          <a:p>
            <a:r>
              <a:rPr lang="en-US" dirty="0"/>
              <a:t>Polyphase Merge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8AD-3BD1-48B4-BB9D-7401DC63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6" y="1828800"/>
            <a:ext cx="90297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การเรียงลำดับแบบผสานหลายเฟส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เป็นรูปแบบของการ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เรียงลำดับการผสานจากล่างขึ้นบน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ที่เรียงลำดับรายการโดยใช้การกระจาย รายการย่อย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runs)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ที่ไม่สม่ำเสมอ ซึ่ง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ส่วนใหญ่ใช้สำหรับการเรียงลำดับภายนอก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มีประสิทธิภาพมากกว่า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ผสานทั่วไปเมื่อมีน้อยกว่า 8 ไฟล์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เทปไดร์ฟหรือไฟล์บนฮาร์ดไดร์ฟ) การเรียงลำดับการรวมหลายเฟสไม่ใช่การเรียงลำดับที่เสถียร </a:t>
            </a:r>
          </a:p>
        </p:txBody>
      </p:sp>
    </p:spTree>
    <p:extLst>
      <p:ext uri="{BB962C8B-B14F-4D97-AF65-F5344CB8AC3E}">
        <p14:creationId xmlns:p14="http://schemas.microsoft.com/office/powerpoint/2010/main" val="402951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2EF1-9A6F-4652-857D-2C36E12F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67" y="629336"/>
            <a:ext cx="5678489" cy="828675"/>
          </a:xfrm>
        </p:spPr>
        <p:txBody>
          <a:bodyPr>
            <a:noAutofit/>
          </a:bodyPr>
          <a:lstStyle/>
          <a:p>
            <a:r>
              <a:rPr lang="th-TH" b="1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Polyphase merge example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4ED7-7C5C-4FF6-AB85-71120186C532}"/>
              </a:ext>
            </a:extLst>
          </p:cNvPr>
          <p:cNvSpPr txBox="1"/>
          <p:nvPr/>
        </p:nvSpPr>
        <p:spPr>
          <a:xfrm>
            <a:off x="2905124" y="2134289"/>
            <a:ext cx="8455024" cy="356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สมมุติว่าเรามี 3 เทป  (T1, T2, T3 ) และเราจะ merge ตามลำดับดังนี้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จัดเรียงและแจกจ่ายบันทึกไปยัง T1 และ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T2 และ T3 ไปยัง T1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T3 และ T1 ไปยัง T2 เหลือไว้บางตัวใน T3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 และอื่นๆ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เรามักทิ้งเทปต้นฉบับไว้สองอันและเทปหนึ่งอันสำหรับวางไฟล์ที่ผสาน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860392AD-822D-4C3E-8A80-E988F457AA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0627" y="874236"/>
            <a:ext cx="6594595" cy="510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981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2DA26-A0E8-4B7F-BE31-2CB6BBA170E0}"/>
              </a:ext>
            </a:extLst>
          </p:cNvPr>
          <p:cNvSpPr txBox="1">
            <a:spLocks/>
          </p:cNvSpPr>
          <p:nvPr/>
        </p:nvSpPr>
        <p:spPr>
          <a:xfrm>
            <a:off x="4347688" y="5107526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FB5FE-307C-4A36-804B-468625322A83}"/>
              </a:ext>
            </a:extLst>
          </p:cNvPr>
          <p:cNvGrpSpPr/>
          <p:nvPr/>
        </p:nvGrpSpPr>
        <p:grpSpPr>
          <a:xfrm>
            <a:off x="1520064" y="4448684"/>
            <a:ext cx="2205610" cy="990218"/>
            <a:chOff x="1623440" y="1327214"/>
            <a:chExt cx="2205610" cy="99021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BA70706-14E4-4703-9104-FE126FBE89F8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66EEFC2-9A07-4566-B29A-36759FB42BC4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F17F7-B8E5-47E6-A4C6-8E23083667E2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B6502-0DFD-45F4-B082-5783CBB86330}"/>
              </a:ext>
            </a:extLst>
          </p:cNvPr>
          <p:cNvGrpSpPr/>
          <p:nvPr/>
        </p:nvGrpSpPr>
        <p:grpSpPr>
          <a:xfrm>
            <a:off x="9130475" y="4389882"/>
            <a:ext cx="2362199" cy="1194528"/>
            <a:chOff x="9305925" y="1333310"/>
            <a:chExt cx="2286001" cy="1194528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45C4D52-D1B9-4E6E-9B3C-4DDC0E29AF62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BA20CC6-DD91-402E-8A25-D49238BDF6FC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51B3BA-A4FE-4DAA-B3AB-42DC9355A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3A91537-187C-4456-9070-1A753A4D2036}"/>
              </a:ext>
            </a:extLst>
          </p:cNvPr>
          <p:cNvSpPr txBox="1">
            <a:spLocks/>
          </p:cNvSpPr>
          <p:nvPr/>
        </p:nvSpPr>
        <p:spPr>
          <a:xfrm>
            <a:off x="4424354" y="3643598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214081-58BF-4EBC-8236-1D34A8250C01}"/>
              </a:ext>
            </a:extLst>
          </p:cNvPr>
          <p:cNvSpPr txBox="1">
            <a:spLocks/>
          </p:cNvSpPr>
          <p:nvPr/>
        </p:nvSpPr>
        <p:spPr>
          <a:xfrm>
            <a:off x="2080758" y="4080890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  <p:bldP spid="10" grpId="0"/>
      <p:bldP spid="10" grpId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62725" y="2101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F9016-8B1E-4340-B412-999BCF9D61DF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400</TotalTime>
  <Words>2229</Words>
  <Application>Microsoft Office PowerPoint</Application>
  <PresentationFormat>Widescreen</PresentationFormat>
  <Paragraphs>682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Corbel</vt:lpstr>
      <vt:lpstr>Rockwell</vt:lpstr>
      <vt:lpstr>TH Sarabun New</vt:lpstr>
      <vt:lpstr>Parallax</vt:lpstr>
      <vt:lpstr>External Merge Sort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ตัวอย่างเพิ่มเติม</vt:lpstr>
      <vt:lpstr>Balance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two-way-merge sort </vt:lpstr>
      <vt:lpstr>Polyphase Merge</vt:lpstr>
      <vt:lpstr>Polyphase merge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Akkarapon Phikulsri</cp:lastModifiedBy>
  <cp:revision>145</cp:revision>
  <dcterms:created xsi:type="dcterms:W3CDTF">2021-10-22T11:35:23Z</dcterms:created>
  <dcterms:modified xsi:type="dcterms:W3CDTF">2021-10-23T09:09:23Z</dcterms:modified>
</cp:coreProperties>
</file>